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81" r:id="rId3"/>
    <p:sldId id="282" r:id="rId4"/>
    <p:sldId id="283" r:id="rId5"/>
    <p:sldId id="280" r:id="rId6"/>
    <p:sldId id="265" r:id="rId7"/>
    <p:sldId id="287" r:id="rId8"/>
    <p:sldId id="266" r:id="rId9"/>
    <p:sldId id="284" r:id="rId10"/>
    <p:sldId id="286" r:id="rId11"/>
    <p:sldId id="260" r:id="rId12"/>
    <p:sldId id="289" r:id="rId13"/>
    <p:sldId id="290" r:id="rId14"/>
    <p:sldId id="285" r:id="rId15"/>
    <p:sldId id="288" r:id="rId16"/>
    <p:sldId id="293" r:id="rId17"/>
    <p:sldId id="291" r:id="rId18"/>
    <p:sldId id="292"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7" r:id="rId32"/>
    <p:sldId id="308" r:id="rId33"/>
    <p:sldId id="309" r:id="rId34"/>
    <p:sldId id="310" r:id="rId35"/>
    <p:sldId id="311" r:id="rId36"/>
    <p:sldId id="312" r:id="rId37"/>
    <p:sldId id="313" r:id="rId38"/>
    <p:sldId id="314" r:id="rId39"/>
    <p:sldId id="315" r:id="rId40"/>
    <p:sldId id="316" r:id="rId41"/>
    <p:sldId id="275" r:id="rId42"/>
  </p:sldIdLst>
  <p:sldSz cx="18288000" cy="10287000"/>
  <p:notesSz cx="6858000" cy="9144000"/>
  <p:embeddedFontLst>
    <p:embeddedFont>
      <p:font typeface="Assistant" pitchFamily="2" charset="-79"/>
      <p:regular r:id="rId43"/>
      <p:bold r:id="rId44"/>
    </p:embeddedFont>
    <p:embeddedFont>
      <p:font typeface="Canva Sans" panose="020B0604020202020204" charset="0"/>
      <p:regular r:id="rId45"/>
    </p:embeddedFont>
    <p:embeddedFont>
      <p:font typeface="Canva Sans Bold" panose="020B0604020202020204" charset="0"/>
      <p:regular r:id="rId46"/>
    </p:embeddedFont>
    <p:embeddedFont>
      <p:font typeface="Libre Baskerville" panose="02000000000000000000" pitchFamily="2" charset="0"/>
      <p:regular r:id="rId47"/>
      <p: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89338-1060-47FB-931F-897EAA7B160D}" v="1078" dt="2025-09-12T20:14:28.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7" d="100"/>
          <a:sy n="57" d="100"/>
        </p:scale>
        <p:origin x="1530"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s Devon Skeens" userId="07788c55-8b25-470f-9244-6d62d9743283" providerId="ADAL" clId="{AD589338-1060-47FB-931F-897EAA7B160D}"/>
    <pc:docChg chg="custSel addSld delSld modSld sldOrd">
      <pc:chgData name="Miles Devon Skeens" userId="07788c55-8b25-470f-9244-6d62d9743283" providerId="ADAL" clId="{AD589338-1060-47FB-931F-897EAA7B160D}" dt="2025-09-12T20:43:57.642" v="9084" actId="20577"/>
      <pc:docMkLst>
        <pc:docMk/>
      </pc:docMkLst>
      <pc:sldChg chg="modSp mod">
        <pc:chgData name="Miles Devon Skeens" userId="07788c55-8b25-470f-9244-6d62d9743283" providerId="ADAL" clId="{AD589338-1060-47FB-931F-897EAA7B160D}" dt="2025-09-12T14:03:57.204" v="62" actId="20577"/>
        <pc:sldMkLst>
          <pc:docMk/>
          <pc:sldMk cId="0" sldId="259"/>
        </pc:sldMkLst>
        <pc:spChg chg="mod">
          <ac:chgData name="Miles Devon Skeens" userId="07788c55-8b25-470f-9244-6d62d9743283" providerId="ADAL" clId="{AD589338-1060-47FB-931F-897EAA7B160D}" dt="2025-09-12T14:03:57.204" v="62" actId="20577"/>
          <ac:spMkLst>
            <pc:docMk/>
            <pc:sldMk cId="0" sldId="259"/>
            <ac:spMk id="7" creationId="{00000000-0000-0000-0000-000000000000}"/>
          </ac:spMkLst>
        </pc:spChg>
      </pc:sldChg>
      <pc:sldChg chg="modSp mod">
        <pc:chgData name="Miles Devon Skeens" userId="07788c55-8b25-470f-9244-6d62d9743283" providerId="ADAL" clId="{AD589338-1060-47FB-931F-897EAA7B160D}" dt="2025-09-12T15:19:23.820" v="1495" actId="20577"/>
        <pc:sldMkLst>
          <pc:docMk/>
          <pc:sldMk cId="445367232" sldId="260"/>
        </pc:sldMkLst>
        <pc:spChg chg="mod">
          <ac:chgData name="Miles Devon Skeens" userId="07788c55-8b25-470f-9244-6d62d9743283" providerId="ADAL" clId="{AD589338-1060-47FB-931F-897EAA7B160D}" dt="2025-09-12T15:19:23.820" v="1495" actId="20577"/>
          <ac:spMkLst>
            <pc:docMk/>
            <pc:sldMk cId="445367232" sldId="260"/>
            <ac:spMk id="5" creationId="{00000000-0000-0000-0000-000000000000}"/>
          </ac:spMkLst>
        </pc:spChg>
      </pc:sldChg>
      <pc:sldChg chg="modSp mod">
        <pc:chgData name="Miles Devon Skeens" userId="07788c55-8b25-470f-9244-6d62d9743283" providerId="ADAL" clId="{AD589338-1060-47FB-931F-897EAA7B160D}" dt="2025-09-12T17:41:04.131" v="2346" actId="20577"/>
        <pc:sldMkLst>
          <pc:docMk/>
          <pc:sldMk cId="0" sldId="265"/>
        </pc:sldMkLst>
        <pc:spChg chg="mod">
          <ac:chgData name="Miles Devon Skeens" userId="07788c55-8b25-470f-9244-6d62d9743283" providerId="ADAL" clId="{AD589338-1060-47FB-931F-897EAA7B160D}" dt="2025-09-12T17:41:02.305" v="2344"/>
          <ac:spMkLst>
            <pc:docMk/>
            <pc:sldMk cId="0" sldId="265"/>
            <ac:spMk id="3" creationId="{00000000-0000-0000-0000-000000000000}"/>
          </ac:spMkLst>
        </pc:spChg>
        <pc:spChg chg="mod">
          <ac:chgData name="Miles Devon Skeens" userId="07788c55-8b25-470f-9244-6d62d9743283" providerId="ADAL" clId="{AD589338-1060-47FB-931F-897EAA7B160D}" dt="2025-09-12T17:41:04.131" v="2346" actId="20577"/>
          <ac:spMkLst>
            <pc:docMk/>
            <pc:sldMk cId="0" sldId="265"/>
            <ac:spMk id="4" creationId="{00000000-0000-0000-0000-000000000000}"/>
          </ac:spMkLst>
        </pc:spChg>
        <pc:grpChg chg="mod">
          <ac:chgData name="Miles Devon Skeens" userId="07788c55-8b25-470f-9244-6d62d9743283" providerId="ADAL" clId="{AD589338-1060-47FB-931F-897EAA7B160D}" dt="2025-09-12T17:41:02.305" v="2344"/>
          <ac:grpSpMkLst>
            <pc:docMk/>
            <pc:sldMk cId="0" sldId="265"/>
            <ac:grpSpMk id="2" creationId="{00000000-0000-0000-0000-000000000000}"/>
          </ac:grpSpMkLst>
        </pc:grpChg>
      </pc:sldChg>
      <pc:sldChg chg="ord">
        <pc:chgData name="Miles Devon Skeens" userId="07788c55-8b25-470f-9244-6d62d9743283" providerId="ADAL" clId="{AD589338-1060-47FB-931F-897EAA7B160D}" dt="2025-09-12T17:41:36.062" v="2350"/>
        <pc:sldMkLst>
          <pc:docMk/>
          <pc:sldMk cId="0" sldId="266"/>
        </pc:sldMkLst>
      </pc:sldChg>
      <pc:sldChg chg="del">
        <pc:chgData name="Miles Devon Skeens" userId="07788c55-8b25-470f-9244-6d62d9743283" providerId="ADAL" clId="{AD589338-1060-47FB-931F-897EAA7B160D}" dt="2025-09-12T20:43:47.501" v="9074" actId="47"/>
        <pc:sldMkLst>
          <pc:docMk/>
          <pc:sldMk cId="0" sldId="267"/>
        </pc:sldMkLst>
      </pc:sldChg>
      <pc:sldChg chg="del">
        <pc:chgData name="Miles Devon Skeens" userId="07788c55-8b25-470f-9244-6d62d9743283" providerId="ADAL" clId="{AD589338-1060-47FB-931F-897EAA7B160D}" dt="2025-09-12T20:43:45.706" v="9073" actId="47"/>
        <pc:sldMkLst>
          <pc:docMk/>
          <pc:sldMk cId="0" sldId="268"/>
        </pc:sldMkLst>
      </pc:sldChg>
      <pc:sldChg chg="del">
        <pc:chgData name="Miles Devon Skeens" userId="07788c55-8b25-470f-9244-6d62d9743283" providerId="ADAL" clId="{AD589338-1060-47FB-931F-897EAA7B160D}" dt="2025-09-12T20:43:43.724" v="9072" actId="47"/>
        <pc:sldMkLst>
          <pc:docMk/>
          <pc:sldMk cId="0" sldId="269"/>
        </pc:sldMkLst>
      </pc:sldChg>
      <pc:sldChg chg="del">
        <pc:chgData name="Miles Devon Skeens" userId="07788c55-8b25-470f-9244-6d62d9743283" providerId="ADAL" clId="{AD589338-1060-47FB-931F-897EAA7B160D}" dt="2025-09-12T20:43:41.696" v="9071" actId="47"/>
        <pc:sldMkLst>
          <pc:docMk/>
          <pc:sldMk cId="0" sldId="270"/>
        </pc:sldMkLst>
      </pc:sldChg>
      <pc:sldChg chg="del">
        <pc:chgData name="Miles Devon Skeens" userId="07788c55-8b25-470f-9244-6d62d9743283" providerId="ADAL" clId="{AD589338-1060-47FB-931F-897EAA7B160D}" dt="2025-09-12T20:43:39.672" v="9070" actId="47"/>
        <pc:sldMkLst>
          <pc:docMk/>
          <pc:sldMk cId="0" sldId="271"/>
        </pc:sldMkLst>
      </pc:sldChg>
      <pc:sldChg chg="del">
        <pc:chgData name="Miles Devon Skeens" userId="07788c55-8b25-470f-9244-6d62d9743283" providerId="ADAL" clId="{AD589338-1060-47FB-931F-897EAA7B160D}" dt="2025-09-12T20:43:37.628" v="9069" actId="47"/>
        <pc:sldMkLst>
          <pc:docMk/>
          <pc:sldMk cId="0" sldId="272"/>
        </pc:sldMkLst>
      </pc:sldChg>
      <pc:sldChg chg="del">
        <pc:chgData name="Miles Devon Skeens" userId="07788c55-8b25-470f-9244-6d62d9743283" providerId="ADAL" clId="{AD589338-1060-47FB-931F-897EAA7B160D}" dt="2025-09-12T20:43:35.366" v="9068" actId="47"/>
        <pc:sldMkLst>
          <pc:docMk/>
          <pc:sldMk cId="0" sldId="273"/>
        </pc:sldMkLst>
      </pc:sldChg>
      <pc:sldChg chg="del">
        <pc:chgData name="Miles Devon Skeens" userId="07788c55-8b25-470f-9244-6d62d9743283" providerId="ADAL" clId="{AD589338-1060-47FB-931F-897EAA7B160D}" dt="2025-09-12T20:43:31.968" v="9067" actId="47"/>
        <pc:sldMkLst>
          <pc:docMk/>
          <pc:sldMk cId="0" sldId="274"/>
        </pc:sldMkLst>
      </pc:sldChg>
      <pc:sldChg chg="modSp mod">
        <pc:chgData name="Miles Devon Skeens" userId="07788c55-8b25-470f-9244-6d62d9743283" providerId="ADAL" clId="{AD589338-1060-47FB-931F-897EAA7B160D}" dt="2025-09-12T20:43:57.642" v="9084" actId="20577"/>
        <pc:sldMkLst>
          <pc:docMk/>
          <pc:sldMk cId="0" sldId="275"/>
        </pc:sldMkLst>
        <pc:spChg chg="mod">
          <ac:chgData name="Miles Devon Skeens" userId="07788c55-8b25-470f-9244-6d62d9743283" providerId="ADAL" clId="{AD589338-1060-47FB-931F-897EAA7B160D}" dt="2025-09-12T20:43:57.642" v="9084" actId="20577"/>
          <ac:spMkLst>
            <pc:docMk/>
            <pc:sldMk cId="0" sldId="275"/>
            <ac:spMk id="2" creationId="{00000000-0000-0000-0000-000000000000}"/>
          </ac:spMkLst>
        </pc:spChg>
      </pc:sldChg>
      <pc:sldChg chg="modSp add mod ord">
        <pc:chgData name="Miles Devon Skeens" userId="07788c55-8b25-470f-9244-6d62d9743283" providerId="ADAL" clId="{AD589338-1060-47FB-931F-897EAA7B160D}" dt="2025-09-12T17:41:43.475" v="2352"/>
        <pc:sldMkLst>
          <pc:docMk/>
          <pc:sldMk cId="3324770941" sldId="284"/>
        </pc:sldMkLst>
        <pc:spChg chg="mod">
          <ac:chgData name="Miles Devon Skeens" userId="07788c55-8b25-470f-9244-6d62d9743283" providerId="ADAL" clId="{AD589338-1060-47FB-931F-897EAA7B160D}" dt="2025-09-12T14:18:52.066" v="79" actId="20577"/>
          <ac:spMkLst>
            <pc:docMk/>
            <pc:sldMk cId="3324770941" sldId="284"/>
            <ac:spMk id="7" creationId="{BCBFA06F-DEB5-BA54-F3AD-21063A6EE177}"/>
          </ac:spMkLst>
        </pc:spChg>
        <pc:spChg chg="mod">
          <ac:chgData name="Miles Devon Skeens" userId="07788c55-8b25-470f-9244-6d62d9743283" providerId="ADAL" clId="{AD589338-1060-47FB-931F-897EAA7B160D}" dt="2025-09-12T14:22:42.362" v="292" actId="20577"/>
          <ac:spMkLst>
            <pc:docMk/>
            <pc:sldMk cId="3324770941" sldId="284"/>
            <ac:spMk id="8" creationId="{75101D2D-8110-8336-250B-03E40C488489}"/>
          </ac:spMkLst>
        </pc:spChg>
      </pc:sldChg>
      <pc:sldChg chg="modSp add mod ord">
        <pc:chgData name="Miles Devon Skeens" userId="07788c55-8b25-470f-9244-6d62d9743283" providerId="ADAL" clId="{AD589338-1060-47FB-931F-897EAA7B160D}" dt="2025-09-12T15:28:28.696" v="1935" actId="20577"/>
        <pc:sldMkLst>
          <pc:docMk/>
          <pc:sldMk cId="2746573410" sldId="285"/>
        </pc:sldMkLst>
        <pc:spChg chg="mod">
          <ac:chgData name="Miles Devon Skeens" userId="07788c55-8b25-470f-9244-6d62d9743283" providerId="ADAL" clId="{AD589338-1060-47FB-931F-897EAA7B160D}" dt="2025-09-12T15:20:19.092" v="1582" actId="20577"/>
          <ac:spMkLst>
            <pc:docMk/>
            <pc:sldMk cId="2746573410" sldId="285"/>
            <ac:spMk id="7" creationId="{500A2423-8CDE-ED28-5A1F-12686AE81EE3}"/>
          </ac:spMkLst>
        </pc:spChg>
        <pc:spChg chg="mod">
          <ac:chgData name="Miles Devon Skeens" userId="07788c55-8b25-470f-9244-6d62d9743283" providerId="ADAL" clId="{AD589338-1060-47FB-931F-897EAA7B160D}" dt="2025-09-12T15:28:28.696" v="1935" actId="20577"/>
          <ac:spMkLst>
            <pc:docMk/>
            <pc:sldMk cId="2746573410" sldId="285"/>
            <ac:spMk id="8" creationId="{7EF498E7-7A6E-98D2-0856-D9B5EC51D3DD}"/>
          </ac:spMkLst>
        </pc:spChg>
      </pc:sldChg>
      <pc:sldChg chg="modSp add mod ord">
        <pc:chgData name="Miles Devon Skeens" userId="07788c55-8b25-470f-9244-6d62d9743283" providerId="ADAL" clId="{AD589338-1060-47FB-931F-897EAA7B160D}" dt="2025-09-12T17:43:01.944" v="2380" actId="20577"/>
        <pc:sldMkLst>
          <pc:docMk/>
          <pc:sldMk cId="1965081200" sldId="286"/>
        </pc:sldMkLst>
        <pc:spChg chg="mod">
          <ac:chgData name="Miles Devon Skeens" userId="07788c55-8b25-470f-9244-6d62d9743283" providerId="ADAL" clId="{AD589338-1060-47FB-931F-897EAA7B160D}" dt="2025-09-12T15:09:52.264" v="685" actId="20577"/>
          <ac:spMkLst>
            <pc:docMk/>
            <pc:sldMk cId="1965081200" sldId="286"/>
            <ac:spMk id="7" creationId="{7A8513A9-F329-6299-E73F-5A5A1C0A4B2F}"/>
          </ac:spMkLst>
        </pc:spChg>
        <pc:spChg chg="mod">
          <ac:chgData name="Miles Devon Skeens" userId="07788c55-8b25-470f-9244-6d62d9743283" providerId="ADAL" clId="{AD589338-1060-47FB-931F-897EAA7B160D}" dt="2025-09-12T17:43:01.944" v="2380" actId="20577"/>
          <ac:spMkLst>
            <pc:docMk/>
            <pc:sldMk cId="1965081200" sldId="286"/>
            <ac:spMk id="8" creationId="{443CFEF8-E8E7-4C8B-F3D0-FE5AD33D4164}"/>
          </ac:spMkLst>
        </pc:spChg>
      </pc:sldChg>
      <pc:sldChg chg="add ord">
        <pc:chgData name="Miles Devon Skeens" userId="07788c55-8b25-470f-9244-6d62d9743283" providerId="ADAL" clId="{AD589338-1060-47FB-931F-897EAA7B160D}" dt="2025-09-12T17:41:26.357" v="2348"/>
        <pc:sldMkLst>
          <pc:docMk/>
          <pc:sldMk cId="2026373883" sldId="287"/>
        </pc:sldMkLst>
      </pc:sldChg>
      <pc:sldChg chg="modSp add mod">
        <pc:chgData name="Miles Devon Skeens" userId="07788c55-8b25-470f-9244-6d62d9743283" providerId="ADAL" clId="{AD589338-1060-47FB-931F-897EAA7B160D}" dt="2025-09-12T17:31:29.833" v="2086" actId="20577"/>
        <pc:sldMkLst>
          <pc:docMk/>
          <pc:sldMk cId="610232198" sldId="288"/>
        </pc:sldMkLst>
        <pc:spChg chg="mod">
          <ac:chgData name="Miles Devon Skeens" userId="07788c55-8b25-470f-9244-6d62d9743283" providerId="ADAL" clId="{AD589338-1060-47FB-931F-897EAA7B160D}" dt="2025-09-12T15:29:03.658" v="1949" actId="20577"/>
          <ac:spMkLst>
            <pc:docMk/>
            <pc:sldMk cId="610232198" sldId="288"/>
            <ac:spMk id="7" creationId="{0BFCCD3C-FEDA-6F7A-118B-A4F4D0DE6312}"/>
          </ac:spMkLst>
        </pc:spChg>
        <pc:spChg chg="mod">
          <ac:chgData name="Miles Devon Skeens" userId="07788c55-8b25-470f-9244-6d62d9743283" providerId="ADAL" clId="{AD589338-1060-47FB-931F-897EAA7B160D}" dt="2025-09-12T17:31:29.833" v="2086" actId="20577"/>
          <ac:spMkLst>
            <pc:docMk/>
            <pc:sldMk cId="610232198" sldId="288"/>
            <ac:spMk id="8" creationId="{DAC8705F-327A-8DBF-F104-565F4407A4FF}"/>
          </ac:spMkLst>
        </pc:spChg>
      </pc:sldChg>
      <pc:sldChg chg="modSp add mod">
        <pc:chgData name="Miles Devon Skeens" userId="07788c55-8b25-470f-9244-6d62d9743283" providerId="ADAL" clId="{AD589338-1060-47FB-931F-897EAA7B160D}" dt="2025-09-12T17:39:51.655" v="2327" actId="20577"/>
        <pc:sldMkLst>
          <pc:docMk/>
          <pc:sldMk cId="3625663173" sldId="289"/>
        </pc:sldMkLst>
        <pc:spChg chg="mod">
          <ac:chgData name="Miles Devon Skeens" userId="07788c55-8b25-470f-9244-6d62d9743283" providerId="ADAL" clId="{AD589338-1060-47FB-931F-897EAA7B160D}" dt="2025-09-12T17:35:52.775" v="2096" actId="20577"/>
          <ac:spMkLst>
            <pc:docMk/>
            <pc:sldMk cId="3625663173" sldId="289"/>
            <ac:spMk id="3" creationId="{E6606A84-A427-5F03-BC30-69C4A8E3AFCD}"/>
          </ac:spMkLst>
        </pc:spChg>
        <pc:spChg chg="mod">
          <ac:chgData name="Miles Devon Skeens" userId="07788c55-8b25-470f-9244-6d62d9743283" providerId="ADAL" clId="{AD589338-1060-47FB-931F-897EAA7B160D}" dt="2025-09-12T17:39:51.655" v="2327" actId="20577"/>
          <ac:spMkLst>
            <pc:docMk/>
            <pc:sldMk cId="3625663173" sldId="289"/>
            <ac:spMk id="4" creationId="{0C3ADEDB-4C9D-985E-8855-60927319BD18}"/>
          </ac:spMkLst>
        </pc:spChg>
      </pc:sldChg>
      <pc:sldChg chg="modSp add mod ord">
        <pc:chgData name="Miles Devon Skeens" userId="07788c55-8b25-470f-9244-6d62d9743283" providerId="ADAL" clId="{AD589338-1060-47FB-931F-897EAA7B160D}" dt="2025-09-12T17:43:34.701" v="2391" actId="20577"/>
        <pc:sldMkLst>
          <pc:docMk/>
          <pc:sldMk cId="1956812943" sldId="290"/>
        </pc:sldMkLst>
        <pc:spChg chg="mod">
          <ac:chgData name="Miles Devon Skeens" userId="07788c55-8b25-470f-9244-6d62d9743283" providerId="ADAL" clId="{AD589338-1060-47FB-931F-897EAA7B160D}" dt="2025-09-12T17:43:34.701" v="2391" actId="20577"/>
          <ac:spMkLst>
            <pc:docMk/>
            <pc:sldMk cId="1956812943" sldId="290"/>
            <ac:spMk id="5" creationId="{F910AB17-89A1-8ED9-FE40-4B5F5BDCD617}"/>
          </ac:spMkLst>
        </pc:spChg>
      </pc:sldChg>
      <pc:sldChg chg="modSp add mod ord">
        <pc:chgData name="Miles Devon Skeens" userId="07788c55-8b25-470f-9244-6d62d9743283" providerId="ADAL" clId="{AD589338-1060-47FB-931F-897EAA7B160D}" dt="2025-09-12T17:44:06.773" v="2403" actId="20577"/>
        <pc:sldMkLst>
          <pc:docMk/>
          <pc:sldMk cId="2907290485" sldId="291"/>
        </pc:sldMkLst>
        <pc:spChg chg="mod">
          <ac:chgData name="Miles Devon Skeens" userId="07788c55-8b25-470f-9244-6d62d9743283" providerId="ADAL" clId="{AD589338-1060-47FB-931F-897EAA7B160D}" dt="2025-09-12T17:44:06.773" v="2403" actId="20577"/>
          <ac:spMkLst>
            <pc:docMk/>
            <pc:sldMk cId="2907290485" sldId="291"/>
            <ac:spMk id="5" creationId="{5E3B0E94-0BAC-91D2-73CE-0D5B3FB468E2}"/>
          </ac:spMkLst>
        </pc:spChg>
      </pc:sldChg>
      <pc:sldChg chg="modSp add mod ord">
        <pc:chgData name="Miles Devon Skeens" userId="07788c55-8b25-470f-9244-6d62d9743283" providerId="ADAL" clId="{AD589338-1060-47FB-931F-897EAA7B160D}" dt="2025-09-12T17:56:30.746" v="3462" actId="20577"/>
        <pc:sldMkLst>
          <pc:docMk/>
          <pc:sldMk cId="2032744307" sldId="292"/>
        </pc:sldMkLst>
        <pc:spChg chg="mod">
          <ac:chgData name="Miles Devon Skeens" userId="07788c55-8b25-470f-9244-6d62d9743283" providerId="ADAL" clId="{AD589338-1060-47FB-931F-897EAA7B160D}" dt="2025-09-12T17:44:39.995" v="2415" actId="20577"/>
          <ac:spMkLst>
            <pc:docMk/>
            <pc:sldMk cId="2032744307" sldId="292"/>
            <ac:spMk id="7" creationId="{F1FB0AB0-CE21-053B-43E8-09E6842EBA1D}"/>
          </ac:spMkLst>
        </pc:spChg>
        <pc:spChg chg="mod">
          <ac:chgData name="Miles Devon Skeens" userId="07788c55-8b25-470f-9244-6d62d9743283" providerId="ADAL" clId="{AD589338-1060-47FB-931F-897EAA7B160D}" dt="2025-09-12T17:56:30.746" v="3462" actId="20577"/>
          <ac:spMkLst>
            <pc:docMk/>
            <pc:sldMk cId="2032744307" sldId="292"/>
            <ac:spMk id="8" creationId="{6828B331-E476-9A39-0B63-AD093EA083F2}"/>
          </ac:spMkLst>
        </pc:spChg>
      </pc:sldChg>
      <pc:sldChg chg="modSp add mod ord">
        <pc:chgData name="Miles Devon Skeens" userId="07788c55-8b25-470f-9244-6d62d9743283" providerId="ADAL" clId="{AD589338-1060-47FB-931F-897EAA7B160D}" dt="2025-09-12T17:55:12.876" v="3230" actId="114"/>
        <pc:sldMkLst>
          <pc:docMk/>
          <pc:sldMk cId="1984632687" sldId="293"/>
        </pc:sldMkLst>
        <pc:spChg chg="mod">
          <ac:chgData name="Miles Devon Skeens" userId="07788c55-8b25-470f-9244-6d62d9743283" providerId="ADAL" clId="{AD589338-1060-47FB-931F-897EAA7B160D}" dt="2025-09-12T17:50:31.977" v="2609" actId="20577"/>
          <ac:spMkLst>
            <pc:docMk/>
            <pc:sldMk cId="1984632687" sldId="293"/>
            <ac:spMk id="7" creationId="{C5865890-48FB-40B5-4CB3-3BFAC5E9DBD6}"/>
          </ac:spMkLst>
        </pc:spChg>
        <pc:spChg chg="mod">
          <ac:chgData name="Miles Devon Skeens" userId="07788c55-8b25-470f-9244-6d62d9743283" providerId="ADAL" clId="{AD589338-1060-47FB-931F-897EAA7B160D}" dt="2025-09-12T17:55:12.876" v="3230" actId="114"/>
          <ac:spMkLst>
            <pc:docMk/>
            <pc:sldMk cId="1984632687" sldId="293"/>
            <ac:spMk id="8" creationId="{04B43CDD-C08D-4ED0-6F11-802823FE96EB}"/>
          </ac:spMkLst>
        </pc:spChg>
      </pc:sldChg>
      <pc:sldChg chg="modSp add mod">
        <pc:chgData name="Miles Devon Skeens" userId="07788c55-8b25-470f-9244-6d62d9743283" providerId="ADAL" clId="{AD589338-1060-47FB-931F-897EAA7B160D}" dt="2025-09-12T18:17:26.771" v="4001" actId="20577"/>
        <pc:sldMkLst>
          <pc:docMk/>
          <pc:sldMk cId="3073598943" sldId="294"/>
        </pc:sldMkLst>
        <pc:spChg chg="mod">
          <ac:chgData name="Miles Devon Skeens" userId="07788c55-8b25-470f-9244-6d62d9743283" providerId="ADAL" clId="{AD589338-1060-47FB-931F-897EAA7B160D}" dt="2025-09-12T18:17:26.771" v="4001" actId="20577"/>
          <ac:spMkLst>
            <pc:docMk/>
            <pc:sldMk cId="3073598943" sldId="294"/>
            <ac:spMk id="8" creationId="{E39F55CD-EF8D-F188-7334-3D30E90209D2}"/>
          </ac:spMkLst>
        </pc:spChg>
      </pc:sldChg>
      <pc:sldChg chg="modSp add mod">
        <pc:chgData name="Miles Devon Skeens" userId="07788c55-8b25-470f-9244-6d62d9743283" providerId="ADAL" clId="{AD589338-1060-47FB-931F-897EAA7B160D}" dt="2025-09-12T18:24:33.150" v="4507" actId="20577"/>
        <pc:sldMkLst>
          <pc:docMk/>
          <pc:sldMk cId="3844597674" sldId="295"/>
        </pc:sldMkLst>
        <pc:spChg chg="mod">
          <ac:chgData name="Miles Devon Skeens" userId="07788c55-8b25-470f-9244-6d62d9743283" providerId="ADAL" clId="{AD589338-1060-47FB-931F-897EAA7B160D}" dt="2025-09-12T18:24:33.150" v="4507" actId="20577"/>
          <ac:spMkLst>
            <pc:docMk/>
            <pc:sldMk cId="3844597674" sldId="295"/>
            <ac:spMk id="8" creationId="{C9388920-FB53-03AF-0109-77A8043D4037}"/>
          </ac:spMkLst>
        </pc:spChg>
      </pc:sldChg>
      <pc:sldChg chg="modSp add mod ord">
        <pc:chgData name="Miles Devon Skeens" userId="07788c55-8b25-470f-9244-6d62d9743283" providerId="ADAL" clId="{AD589338-1060-47FB-931F-897EAA7B160D}" dt="2025-09-12T18:25:07.720" v="4526" actId="20577"/>
        <pc:sldMkLst>
          <pc:docMk/>
          <pc:sldMk cId="3989155018" sldId="296"/>
        </pc:sldMkLst>
        <pc:spChg chg="mod">
          <ac:chgData name="Miles Devon Skeens" userId="07788c55-8b25-470f-9244-6d62d9743283" providerId="ADAL" clId="{AD589338-1060-47FB-931F-897EAA7B160D}" dt="2025-09-12T18:25:07.720" v="4526" actId="20577"/>
          <ac:spMkLst>
            <pc:docMk/>
            <pc:sldMk cId="3989155018" sldId="296"/>
            <ac:spMk id="5" creationId="{C6CFE29E-75E5-3400-3D71-D199CE534C53}"/>
          </ac:spMkLst>
        </pc:spChg>
      </pc:sldChg>
      <pc:sldChg chg="modSp add mod ord">
        <pc:chgData name="Miles Devon Skeens" userId="07788c55-8b25-470f-9244-6d62d9743283" providerId="ADAL" clId="{AD589338-1060-47FB-931F-897EAA7B160D}" dt="2025-09-12T19:44:41.808" v="4936" actId="20577"/>
        <pc:sldMkLst>
          <pc:docMk/>
          <pc:sldMk cId="1791563205" sldId="297"/>
        </pc:sldMkLst>
        <pc:spChg chg="mod">
          <ac:chgData name="Miles Devon Skeens" userId="07788c55-8b25-470f-9244-6d62d9743283" providerId="ADAL" clId="{AD589338-1060-47FB-931F-897EAA7B160D}" dt="2025-09-12T19:22:39.357" v="4563" actId="20577"/>
          <ac:spMkLst>
            <pc:docMk/>
            <pc:sldMk cId="1791563205" sldId="297"/>
            <ac:spMk id="7" creationId="{A3480DF5-798D-1494-27B9-1A520B91C542}"/>
          </ac:spMkLst>
        </pc:spChg>
        <pc:spChg chg="mod">
          <ac:chgData name="Miles Devon Skeens" userId="07788c55-8b25-470f-9244-6d62d9743283" providerId="ADAL" clId="{AD589338-1060-47FB-931F-897EAA7B160D}" dt="2025-09-12T19:44:41.808" v="4936" actId="20577"/>
          <ac:spMkLst>
            <pc:docMk/>
            <pc:sldMk cId="1791563205" sldId="297"/>
            <ac:spMk id="8" creationId="{BC85580F-4DC7-5B75-41F7-C818D7A56209}"/>
          </ac:spMkLst>
        </pc:spChg>
      </pc:sldChg>
      <pc:sldChg chg="modSp add mod">
        <pc:chgData name="Miles Devon Skeens" userId="07788c55-8b25-470f-9244-6d62d9743283" providerId="ADAL" clId="{AD589338-1060-47FB-931F-897EAA7B160D}" dt="2025-09-12T19:49:25.515" v="5054" actId="20577"/>
        <pc:sldMkLst>
          <pc:docMk/>
          <pc:sldMk cId="1566616410" sldId="298"/>
        </pc:sldMkLst>
        <pc:spChg chg="mod">
          <ac:chgData name="Miles Devon Skeens" userId="07788c55-8b25-470f-9244-6d62d9743283" providerId="ADAL" clId="{AD589338-1060-47FB-931F-897EAA7B160D}" dt="2025-09-12T19:47:13.659" v="5044"/>
          <ac:spMkLst>
            <pc:docMk/>
            <pc:sldMk cId="1566616410" sldId="298"/>
            <ac:spMk id="7" creationId="{C6B491B2-33DA-7487-AD2D-1037A0BF1761}"/>
          </ac:spMkLst>
        </pc:spChg>
        <pc:spChg chg="mod">
          <ac:chgData name="Miles Devon Skeens" userId="07788c55-8b25-470f-9244-6d62d9743283" providerId="ADAL" clId="{AD589338-1060-47FB-931F-897EAA7B160D}" dt="2025-09-12T19:49:25.515" v="5054" actId="20577"/>
          <ac:spMkLst>
            <pc:docMk/>
            <pc:sldMk cId="1566616410" sldId="298"/>
            <ac:spMk id="8" creationId="{B4DB6C3D-2210-8037-EA20-C90AA1065CE3}"/>
          </ac:spMkLst>
        </pc:spChg>
        <pc:grpChg chg="mod">
          <ac:chgData name="Miles Devon Skeens" userId="07788c55-8b25-470f-9244-6d62d9743283" providerId="ADAL" clId="{AD589338-1060-47FB-931F-897EAA7B160D}" dt="2025-09-12T19:47:13.659" v="5044"/>
          <ac:grpSpMkLst>
            <pc:docMk/>
            <pc:sldMk cId="1566616410" sldId="298"/>
            <ac:grpSpMk id="6" creationId="{34E674CB-4234-20CE-92CB-AB45FB5FCD67}"/>
          </ac:grpSpMkLst>
        </pc:grpChg>
      </pc:sldChg>
      <pc:sldChg chg="modSp add mod">
        <pc:chgData name="Miles Devon Skeens" userId="07788c55-8b25-470f-9244-6d62d9743283" providerId="ADAL" clId="{AD589338-1060-47FB-931F-897EAA7B160D}" dt="2025-09-12T19:50:02.745" v="5091" actId="20577"/>
        <pc:sldMkLst>
          <pc:docMk/>
          <pc:sldMk cId="3790701889" sldId="299"/>
        </pc:sldMkLst>
        <pc:spChg chg="mod">
          <ac:chgData name="Miles Devon Skeens" userId="07788c55-8b25-470f-9244-6d62d9743283" providerId="ADAL" clId="{AD589338-1060-47FB-931F-897EAA7B160D}" dt="2025-09-12T19:49:38.295" v="5066" actId="20577"/>
          <ac:spMkLst>
            <pc:docMk/>
            <pc:sldMk cId="3790701889" sldId="299"/>
            <ac:spMk id="7" creationId="{5B95C643-63BE-142D-1337-704B443A7773}"/>
          </ac:spMkLst>
        </pc:spChg>
        <pc:spChg chg="mod">
          <ac:chgData name="Miles Devon Skeens" userId="07788c55-8b25-470f-9244-6d62d9743283" providerId="ADAL" clId="{AD589338-1060-47FB-931F-897EAA7B160D}" dt="2025-09-12T19:50:02.745" v="5091" actId="20577"/>
          <ac:spMkLst>
            <pc:docMk/>
            <pc:sldMk cId="3790701889" sldId="299"/>
            <ac:spMk id="8" creationId="{118E2BF1-347D-C77D-A947-9210174537D3}"/>
          </ac:spMkLst>
        </pc:spChg>
      </pc:sldChg>
      <pc:sldChg chg="modSp add mod">
        <pc:chgData name="Miles Devon Skeens" userId="07788c55-8b25-470f-9244-6d62d9743283" providerId="ADAL" clId="{AD589338-1060-47FB-931F-897EAA7B160D}" dt="2025-09-12T19:54:51.123" v="5153" actId="20577"/>
        <pc:sldMkLst>
          <pc:docMk/>
          <pc:sldMk cId="3100788897" sldId="300"/>
        </pc:sldMkLst>
        <pc:spChg chg="mod">
          <ac:chgData name="Miles Devon Skeens" userId="07788c55-8b25-470f-9244-6d62d9743283" providerId="ADAL" clId="{AD589338-1060-47FB-931F-897EAA7B160D}" dt="2025-09-12T19:54:21.467" v="5132"/>
          <ac:spMkLst>
            <pc:docMk/>
            <pc:sldMk cId="3100788897" sldId="300"/>
            <ac:spMk id="7" creationId="{FB14B457-5B01-BF1D-0CCF-41FF209A7B69}"/>
          </ac:spMkLst>
        </pc:spChg>
        <pc:spChg chg="mod">
          <ac:chgData name="Miles Devon Skeens" userId="07788c55-8b25-470f-9244-6d62d9743283" providerId="ADAL" clId="{AD589338-1060-47FB-931F-897EAA7B160D}" dt="2025-09-12T19:54:51.123" v="5153" actId="20577"/>
          <ac:spMkLst>
            <pc:docMk/>
            <pc:sldMk cId="3100788897" sldId="300"/>
            <ac:spMk id="8" creationId="{5489EE74-EA09-A5FC-DCF0-0229BAA4A10B}"/>
          </ac:spMkLst>
        </pc:spChg>
        <pc:grpChg chg="mod">
          <ac:chgData name="Miles Devon Skeens" userId="07788c55-8b25-470f-9244-6d62d9743283" providerId="ADAL" clId="{AD589338-1060-47FB-931F-897EAA7B160D}" dt="2025-09-12T19:54:21.467" v="5132"/>
          <ac:grpSpMkLst>
            <pc:docMk/>
            <pc:sldMk cId="3100788897" sldId="300"/>
            <ac:grpSpMk id="6" creationId="{DE88B6C3-F2C9-1FAD-8CC2-FAD3E77A46C9}"/>
          </ac:grpSpMkLst>
        </pc:grpChg>
      </pc:sldChg>
      <pc:sldChg chg="modSp add mod">
        <pc:chgData name="Miles Devon Skeens" userId="07788c55-8b25-470f-9244-6d62d9743283" providerId="ADAL" clId="{AD589338-1060-47FB-931F-897EAA7B160D}" dt="2025-09-12T19:57:31.132" v="5207" actId="20577"/>
        <pc:sldMkLst>
          <pc:docMk/>
          <pc:sldMk cId="1010725793" sldId="301"/>
        </pc:sldMkLst>
        <pc:spChg chg="mod">
          <ac:chgData name="Miles Devon Skeens" userId="07788c55-8b25-470f-9244-6d62d9743283" providerId="ADAL" clId="{AD589338-1060-47FB-931F-897EAA7B160D}" dt="2025-09-12T19:55:26.617" v="5175"/>
          <ac:spMkLst>
            <pc:docMk/>
            <pc:sldMk cId="1010725793" sldId="301"/>
            <ac:spMk id="7" creationId="{7222307F-B997-0F13-93B6-73F0DC314CDB}"/>
          </ac:spMkLst>
        </pc:spChg>
        <pc:spChg chg="mod">
          <ac:chgData name="Miles Devon Skeens" userId="07788c55-8b25-470f-9244-6d62d9743283" providerId="ADAL" clId="{AD589338-1060-47FB-931F-897EAA7B160D}" dt="2025-09-12T19:57:31.132" v="5207" actId="20577"/>
          <ac:spMkLst>
            <pc:docMk/>
            <pc:sldMk cId="1010725793" sldId="301"/>
            <ac:spMk id="8" creationId="{096227C3-B8BC-A71A-D08F-B56CA098D66F}"/>
          </ac:spMkLst>
        </pc:spChg>
        <pc:grpChg chg="mod">
          <ac:chgData name="Miles Devon Skeens" userId="07788c55-8b25-470f-9244-6d62d9743283" providerId="ADAL" clId="{AD589338-1060-47FB-931F-897EAA7B160D}" dt="2025-09-12T19:55:26.617" v="5175"/>
          <ac:grpSpMkLst>
            <pc:docMk/>
            <pc:sldMk cId="1010725793" sldId="301"/>
            <ac:grpSpMk id="6" creationId="{826B00C5-1374-70BF-5D08-B8B22C05FC71}"/>
          </ac:grpSpMkLst>
        </pc:grpChg>
      </pc:sldChg>
      <pc:sldChg chg="addSp delSp modSp add mod">
        <pc:chgData name="Miles Devon Skeens" userId="07788c55-8b25-470f-9244-6d62d9743283" providerId="ADAL" clId="{AD589338-1060-47FB-931F-897EAA7B160D}" dt="2025-09-12T20:21:38.578" v="6586" actId="113"/>
        <pc:sldMkLst>
          <pc:docMk/>
          <pc:sldMk cId="1131172116" sldId="302"/>
        </pc:sldMkLst>
        <pc:spChg chg="mod">
          <ac:chgData name="Miles Devon Skeens" userId="07788c55-8b25-470f-9244-6d62d9743283" providerId="ADAL" clId="{AD589338-1060-47FB-931F-897EAA7B160D}" dt="2025-09-12T20:08:07.757" v="5573"/>
          <ac:spMkLst>
            <pc:docMk/>
            <pc:sldMk cId="1131172116" sldId="302"/>
            <ac:spMk id="7" creationId="{632861E2-5828-B323-970C-2B82354515D8}"/>
          </ac:spMkLst>
        </pc:spChg>
        <pc:spChg chg="mod">
          <ac:chgData name="Miles Devon Skeens" userId="07788c55-8b25-470f-9244-6d62d9743283" providerId="ADAL" clId="{AD589338-1060-47FB-931F-897EAA7B160D}" dt="2025-09-12T20:21:38.578" v="6586" actId="113"/>
          <ac:spMkLst>
            <pc:docMk/>
            <pc:sldMk cId="1131172116" sldId="302"/>
            <ac:spMk id="8" creationId="{4CA7B78E-47B7-8F5E-AC0A-9F8E1D282C94}"/>
          </ac:spMkLst>
        </pc:spChg>
        <pc:spChg chg="add del mod">
          <ac:chgData name="Miles Devon Skeens" userId="07788c55-8b25-470f-9244-6d62d9743283" providerId="ADAL" clId="{AD589338-1060-47FB-931F-897EAA7B160D}" dt="2025-09-12T20:03:58.850" v="5378" actId="478"/>
          <ac:spMkLst>
            <pc:docMk/>
            <pc:sldMk cId="1131172116" sldId="302"/>
            <ac:spMk id="10" creationId="{294A095E-4A41-8505-00C3-10893D389EA6}"/>
          </ac:spMkLst>
        </pc:spChg>
        <pc:grpChg chg="mod">
          <ac:chgData name="Miles Devon Skeens" userId="07788c55-8b25-470f-9244-6d62d9743283" providerId="ADAL" clId="{AD589338-1060-47FB-931F-897EAA7B160D}" dt="2025-09-12T20:08:07.757" v="5573"/>
          <ac:grpSpMkLst>
            <pc:docMk/>
            <pc:sldMk cId="1131172116" sldId="302"/>
            <ac:grpSpMk id="6" creationId="{00F66D2B-CEB4-9B84-FBAB-55FD26CA25AF}"/>
          </ac:grpSpMkLst>
        </pc:grpChg>
      </pc:sldChg>
      <pc:sldChg chg="modSp add mod">
        <pc:chgData name="Miles Devon Skeens" userId="07788c55-8b25-470f-9244-6d62d9743283" providerId="ADAL" clId="{AD589338-1060-47FB-931F-897EAA7B160D}" dt="2025-09-12T20:21:45.499" v="6587" actId="113"/>
        <pc:sldMkLst>
          <pc:docMk/>
          <pc:sldMk cId="2265531474" sldId="303"/>
        </pc:sldMkLst>
        <pc:spChg chg="mod">
          <ac:chgData name="Miles Devon Skeens" userId="07788c55-8b25-470f-9244-6d62d9743283" providerId="ADAL" clId="{AD589338-1060-47FB-931F-897EAA7B160D}" dt="2025-09-12T20:10:14.505" v="5623"/>
          <ac:spMkLst>
            <pc:docMk/>
            <pc:sldMk cId="2265531474" sldId="303"/>
            <ac:spMk id="7" creationId="{FFF9DA62-1BDE-C017-A921-3ED200C18D18}"/>
          </ac:spMkLst>
        </pc:spChg>
        <pc:spChg chg="mod">
          <ac:chgData name="Miles Devon Skeens" userId="07788c55-8b25-470f-9244-6d62d9743283" providerId="ADAL" clId="{AD589338-1060-47FB-931F-897EAA7B160D}" dt="2025-09-12T20:21:45.499" v="6587" actId="113"/>
          <ac:spMkLst>
            <pc:docMk/>
            <pc:sldMk cId="2265531474" sldId="303"/>
            <ac:spMk id="8" creationId="{82A99F8F-AAAF-0249-00EC-B2F0F4006059}"/>
          </ac:spMkLst>
        </pc:spChg>
        <pc:grpChg chg="mod">
          <ac:chgData name="Miles Devon Skeens" userId="07788c55-8b25-470f-9244-6d62d9743283" providerId="ADAL" clId="{AD589338-1060-47FB-931F-897EAA7B160D}" dt="2025-09-12T20:10:14.505" v="5623"/>
          <ac:grpSpMkLst>
            <pc:docMk/>
            <pc:sldMk cId="2265531474" sldId="303"/>
            <ac:grpSpMk id="6" creationId="{110A96FA-4AF8-A865-E291-015B160B7361}"/>
          </ac:grpSpMkLst>
        </pc:grpChg>
      </pc:sldChg>
      <pc:sldChg chg="modSp add mod">
        <pc:chgData name="Miles Devon Skeens" userId="07788c55-8b25-470f-9244-6d62d9743283" providerId="ADAL" clId="{AD589338-1060-47FB-931F-897EAA7B160D}" dt="2025-09-12T20:21:53.995" v="6588" actId="113"/>
        <pc:sldMkLst>
          <pc:docMk/>
          <pc:sldMk cId="698273294" sldId="304"/>
        </pc:sldMkLst>
        <pc:spChg chg="mod">
          <ac:chgData name="Miles Devon Skeens" userId="07788c55-8b25-470f-9244-6d62d9743283" providerId="ADAL" clId="{AD589338-1060-47FB-931F-897EAA7B160D}" dt="2025-09-12T20:14:28.882" v="5705"/>
          <ac:spMkLst>
            <pc:docMk/>
            <pc:sldMk cId="698273294" sldId="304"/>
            <ac:spMk id="7" creationId="{745EBC75-CDD6-D71B-55B9-2BA8434A9355}"/>
          </ac:spMkLst>
        </pc:spChg>
        <pc:spChg chg="mod">
          <ac:chgData name="Miles Devon Skeens" userId="07788c55-8b25-470f-9244-6d62d9743283" providerId="ADAL" clId="{AD589338-1060-47FB-931F-897EAA7B160D}" dt="2025-09-12T20:21:53.995" v="6588" actId="113"/>
          <ac:spMkLst>
            <pc:docMk/>
            <pc:sldMk cId="698273294" sldId="304"/>
            <ac:spMk id="8" creationId="{E0275B2E-174D-8A5D-69D6-B419553DD2C2}"/>
          </ac:spMkLst>
        </pc:spChg>
        <pc:grpChg chg="mod">
          <ac:chgData name="Miles Devon Skeens" userId="07788c55-8b25-470f-9244-6d62d9743283" providerId="ADAL" clId="{AD589338-1060-47FB-931F-897EAA7B160D}" dt="2025-09-12T20:14:28.882" v="5705"/>
          <ac:grpSpMkLst>
            <pc:docMk/>
            <pc:sldMk cId="698273294" sldId="304"/>
            <ac:grpSpMk id="6" creationId="{DA69AB5A-9E6D-A853-9F3E-7F8F789A2A75}"/>
          </ac:grpSpMkLst>
        </pc:grpChg>
      </pc:sldChg>
      <pc:sldChg chg="modSp add mod">
        <pc:chgData name="Miles Devon Skeens" userId="07788c55-8b25-470f-9244-6d62d9743283" providerId="ADAL" clId="{AD589338-1060-47FB-931F-897EAA7B160D}" dt="2025-09-12T20:22:02.796" v="6589" actId="113"/>
        <pc:sldMkLst>
          <pc:docMk/>
          <pc:sldMk cId="2227614708" sldId="305"/>
        </pc:sldMkLst>
        <pc:spChg chg="mod">
          <ac:chgData name="Miles Devon Skeens" userId="07788c55-8b25-470f-9244-6d62d9743283" providerId="ADAL" clId="{AD589338-1060-47FB-931F-897EAA7B160D}" dt="2025-09-12T20:15:56.935" v="5811" actId="20577"/>
          <ac:spMkLst>
            <pc:docMk/>
            <pc:sldMk cId="2227614708" sldId="305"/>
            <ac:spMk id="7" creationId="{A0086150-26F5-F9D7-8E8F-6469B0A8B735}"/>
          </ac:spMkLst>
        </pc:spChg>
        <pc:spChg chg="mod">
          <ac:chgData name="Miles Devon Skeens" userId="07788c55-8b25-470f-9244-6d62d9743283" providerId="ADAL" clId="{AD589338-1060-47FB-931F-897EAA7B160D}" dt="2025-09-12T20:22:02.796" v="6589" actId="113"/>
          <ac:spMkLst>
            <pc:docMk/>
            <pc:sldMk cId="2227614708" sldId="305"/>
            <ac:spMk id="8" creationId="{1CB62EC2-B342-0727-D8BE-3F6F0F41AE9A}"/>
          </ac:spMkLst>
        </pc:spChg>
      </pc:sldChg>
      <pc:sldChg chg="add del">
        <pc:chgData name="Miles Devon Skeens" userId="07788c55-8b25-470f-9244-6d62d9743283" providerId="ADAL" clId="{AD589338-1060-47FB-931F-897EAA7B160D}" dt="2025-09-12T20:18:52.943" v="6206" actId="47"/>
        <pc:sldMkLst>
          <pc:docMk/>
          <pc:sldMk cId="2641431284" sldId="306"/>
        </pc:sldMkLst>
      </pc:sldChg>
      <pc:sldChg chg="modSp add mod ord">
        <pc:chgData name="Miles Devon Skeens" userId="07788c55-8b25-470f-9244-6d62d9743283" providerId="ADAL" clId="{AD589338-1060-47FB-931F-897EAA7B160D}" dt="2025-09-12T20:19:06.932" v="6233" actId="20577"/>
        <pc:sldMkLst>
          <pc:docMk/>
          <pc:sldMk cId="3369052411" sldId="307"/>
        </pc:sldMkLst>
        <pc:spChg chg="mod">
          <ac:chgData name="Miles Devon Skeens" userId="07788c55-8b25-470f-9244-6d62d9743283" providerId="ADAL" clId="{AD589338-1060-47FB-931F-897EAA7B160D}" dt="2025-09-12T20:19:06.932" v="6233" actId="20577"/>
          <ac:spMkLst>
            <pc:docMk/>
            <pc:sldMk cId="3369052411" sldId="307"/>
            <ac:spMk id="5" creationId="{0FDF073A-2A7C-1A9B-F7E0-F18B37F1E6DD}"/>
          </ac:spMkLst>
        </pc:spChg>
      </pc:sldChg>
      <pc:sldChg chg="modSp add mod ord">
        <pc:chgData name="Miles Devon Skeens" userId="07788c55-8b25-470f-9244-6d62d9743283" providerId="ADAL" clId="{AD589338-1060-47FB-931F-897EAA7B160D}" dt="2025-09-12T20:24:01.142" v="6777" actId="20577"/>
        <pc:sldMkLst>
          <pc:docMk/>
          <pc:sldMk cId="1925658333" sldId="308"/>
        </pc:sldMkLst>
        <pc:spChg chg="mod">
          <ac:chgData name="Miles Devon Skeens" userId="07788c55-8b25-470f-9244-6d62d9743283" providerId="ADAL" clId="{AD589338-1060-47FB-931F-897EAA7B160D}" dt="2025-09-12T20:19:25.643" v="6245" actId="20577"/>
          <ac:spMkLst>
            <pc:docMk/>
            <pc:sldMk cId="1925658333" sldId="308"/>
            <ac:spMk id="7" creationId="{45A0B031-B3A4-4D91-799C-C74B5C21763B}"/>
          </ac:spMkLst>
        </pc:spChg>
        <pc:spChg chg="mod">
          <ac:chgData name="Miles Devon Skeens" userId="07788c55-8b25-470f-9244-6d62d9743283" providerId="ADAL" clId="{AD589338-1060-47FB-931F-897EAA7B160D}" dt="2025-09-12T20:24:01.142" v="6777" actId="20577"/>
          <ac:spMkLst>
            <pc:docMk/>
            <pc:sldMk cId="1925658333" sldId="308"/>
            <ac:spMk id="8" creationId="{D9E9F6F7-00C8-1E8E-51B2-0D925D003FDF}"/>
          </ac:spMkLst>
        </pc:spChg>
      </pc:sldChg>
      <pc:sldChg chg="modSp add mod">
        <pc:chgData name="Miles Devon Skeens" userId="07788c55-8b25-470f-9244-6d62d9743283" providerId="ADAL" clId="{AD589338-1060-47FB-931F-897EAA7B160D}" dt="2025-09-12T20:31:03.350" v="7285" actId="20577"/>
        <pc:sldMkLst>
          <pc:docMk/>
          <pc:sldMk cId="3636807029" sldId="309"/>
        </pc:sldMkLst>
        <pc:spChg chg="mod">
          <ac:chgData name="Miles Devon Skeens" userId="07788c55-8b25-470f-9244-6d62d9743283" providerId="ADAL" clId="{AD589338-1060-47FB-931F-897EAA7B160D}" dt="2025-09-12T20:22:40.545" v="6626" actId="20577"/>
          <ac:spMkLst>
            <pc:docMk/>
            <pc:sldMk cId="3636807029" sldId="309"/>
            <ac:spMk id="7" creationId="{0AEC0FF3-18AD-D13C-A7C3-B6999E140A5C}"/>
          </ac:spMkLst>
        </pc:spChg>
        <pc:spChg chg="mod">
          <ac:chgData name="Miles Devon Skeens" userId="07788c55-8b25-470f-9244-6d62d9743283" providerId="ADAL" clId="{AD589338-1060-47FB-931F-897EAA7B160D}" dt="2025-09-12T20:31:03.350" v="7285" actId="20577"/>
          <ac:spMkLst>
            <pc:docMk/>
            <pc:sldMk cId="3636807029" sldId="309"/>
            <ac:spMk id="8" creationId="{9303C960-7972-A563-BD7D-F5ED6760D214}"/>
          </ac:spMkLst>
        </pc:spChg>
      </pc:sldChg>
      <pc:sldChg chg="modSp add mod">
        <pc:chgData name="Miles Devon Skeens" userId="07788c55-8b25-470f-9244-6d62d9743283" providerId="ADAL" clId="{AD589338-1060-47FB-931F-897EAA7B160D}" dt="2025-09-12T20:32:49.079" v="7472" actId="20577"/>
        <pc:sldMkLst>
          <pc:docMk/>
          <pc:sldMk cId="1295495522" sldId="310"/>
        </pc:sldMkLst>
        <pc:spChg chg="mod">
          <ac:chgData name="Miles Devon Skeens" userId="07788c55-8b25-470f-9244-6d62d9743283" providerId="ADAL" clId="{AD589338-1060-47FB-931F-897EAA7B160D}" dt="2025-09-12T20:31:50.408" v="7296" actId="20577"/>
          <ac:spMkLst>
            <pc:docMk/>
            <pc:sldMk cId="1295495522" sldId="310"/>
            <ac:spMk id="7" creationId="{690BD84B-7460-AD7C-551A-5F34D6D87969}"/>
          </ac:spMkLst>
        </pc:spChg>
        <pc:spChg chg="mod">
          <ac:chgData name="Miles Devon Skeens" userId="07788c55-8b25-470f-9244-6d62d9743283" providerId="ADAL" clId="{AD589338-1060-47FB-931F-897EAA7B160D}" dt="2025-09-12T20:32:49.079" v="7472" actId="20577"/>
          <ac:spMkLst>
            <pc:docMk/>
            <pc:sldMk cId="1295495522" sldId="310"/>
            <ac:spMk id="8" creationId="{7AB4DB29-3956-D8C8-5278-992A06E98C08}"/>
          </ac:spMkLst>
        </pc:spChg>
      </pc:sldChg>
      <pc:sldChg chg="modSp add mod">
        <pc:chgData name="Miles Devon Skeens" userId="07788c55-8b25-470f-9244-6d62d9743283" providerId="ADAL" clId="{AD589338-1060-47FB-931F-897EAA7B160D}" dt="2025-09-12T20:35:22.222" v="7818" actId="20577"/>
        <pc:sldMkLst>
          <pc:docMk/>
          <pc:sldMk cId="1921922238" sldId="311"/>
        </pc:sldMkLst>
        <pc:spChg chg="mod">
          <ac:chgData name="Miles Devon Skeens" userId="07788c55-8b25-470f-9244-6d62d9743283" providerId="ADAL" clId="{AD589338-1060-47FB-931F-897EAA7B160D}" dt="2025-09-12T20:34:19.203" v="7638" actId="313"/>
          <ac:spMkLst>
            <pc:docMk/>
            <pc:sldMk cId="1921922238" sldId="311"/>
            <ac:spMk id="7" creationId="{900CD3B2-0E1A-613F-5C20-FDFF013E4634}"/>
          </ac:spMkLst>
        </pc:spChg>
        <pc:spChg chg="mod">
          <ac:chgData name="Miles Devon Skeens" userId="07788c55-8b25-470f-9244-6d62d9743283" providerId="ADAL" clId="{AD589338-1060-47FB-931F-897EAA7B160D}" dt="2025-09-12T20:35:22.222" v="7818" actId="20577"/>
          <ac:spMkLst>
            <pc:docMk/>
            <pc:sldMk cId="1921922238" sldId="311"/>
            <ac:spMk id="8" creationId="{78FCC509-45E5-BA79-D078-E2898A17E80D}"/>
          </ac:spMkLst>
        </pc:spChg>
      </pc:sldChg>
      <pc:sldChg chg="modSp add mod">
        <pc:chgData name="Miles Devon Skeens" userId="07788c55-8b25-470f-9244-6d62d9743283" providerId="ADAL" clId="{AD589338-1060-47FB-931F-897EAA7B160D}" dt="2025-09-12T20:37:42.648" v="8255" actId="20577"/>
        <pc:sldMkLst>
          <pc:docMk/>
          <pc:sldMk cId="1988272203" sldId="312"/>
        </pc:sldMkLst>
        <pc:spChg chg="mod">
          <ac:chgData name="Miles Devon Skeens" userId="07788c55-8b25-470f-9244-6d62d9743283" providerId="ADAL" clId="{AD589338-1060-47FB-931F-897EAA7B160D}" dt="2025-09-12T20:35:48.766" v="7829" actId="20577"/>
          <ac:spMkLst>
            <pc:docMk/>
            <pc:sldMk cId="1988272203" sldId="312"/>
            <ac:spMk id="7" creationId="{C209E971-E881-6F40-EB6D-2151719F2B7E}"/>
          </ac:spMkLst>
        </pc:spChg>
        <pc:spChg chg="mod">
          <ac:chgData name="Miles Devon Skeens" userId="07788c55-8b25-470f-9244-6d62d9743283" providerId="ADAL" clId="{AD589338-1060-47FB-931F-897EAA7B160D}" dt="2025-09-12T20:37:42.648" v="8255" actId="20577"/>
          <ac:spMkLst>
            <pc:docMk/>
            <pc:sldMk cId="1988272203" sldId="312"/>
            <ac:spMk id="8" creationId="{C630E158-AF40-4F37-2863-100014DAAD5E}"/>
          </ac:spMkLst>
        </pc:spChg>
      </pc:sldChg>
      <pc:sldChg chg="modSp add mod">
        <pc:chgData name="Miles Devon Skeens" userId="07788c55-8b25-470f-9244-6d62d9743283" providerId="ADAL" clId="{AD589338-1060-47FB-931F-897EAA7B160D}" dt="2025-09-12T20:39:03.037" v="8578" actId="20577"/>
        <pc:sldMkLst>
          <pc:docMk/>
          <pc:sldMk cId="1428098137" sldId="313"/>
        </pc:sldMkLst>
        <pc:spChg chg="mod">
          <ac:chgData name="Miles Devon Skeens" userId="07788c55-8b25-470f-9244-6d62d9743283" providerId="ADAL" clId="{AD589338-1060-47FB-931F-897EAA7B160D}" dt="2025-09-12T20:38:03.674" v="8264" actId="20577"/>
          <ac:spMkLst>
            <pc:docMk/>
            <pc:sldMk cId="1428098137" sldId="313"/>
            <ac:spMk id="7" creationId="{A0BCA17F-B363-A25E-F5A6-C76F733E3BAC}"/>
          </ac:spMkLst>
        </pc:spChg>
        <pc:spChg chg="mod">
          <ac:chgData name="Miles Devon Skeens" userId="07788c55-8b25-470f-9244-6d62d9743283" providerId="ADAL" clId="{AD589338-1060-47FB-931F-897EAA7B160D}" dt="2025-09-12T20:39:03.037" v="8578" actId="20577"/>
          <ac:spMkLst>
            <pc:docMk/>
            <pc:sldMk cId="1428098137" sldId="313"/>
            <ac:spMk id="8" creationId="{1F95DC41-7CD3-424A-78F3-8EC30BFD3970}"/>
          </ac:spMkLst>
        </pc:spChg>
      </pc:sldChg>
      <pc:sldChg chg="modSp add mod ord">
        <pc:chgData name="Miles Devon Skeens" userId="07788c55-8b25-470f-9244-6d62d9743283" providerId="ADAL" clId="{AD589338-1060-47FB-931F-897EAA7B160D}" dt="2025-09-12T20:39:47.464" v="8594" actId="20577"/>
        <pc:sldMkLst>
          <pc:docMk/>
          <pc:sldMk cId="643244836" sldId="314"/>
        </pc:sldMkLst>
        <pc:spChg chg="mod">
          <ac:chgData name="Miles Devon Skeens" userId="07788c55-8b25-470f-9244-6d62d9743283" providerId="ADAL" clId="{AD589338-1060-47FB-931F-897EAA7B160D}" dt="2025-09-12T20:39:47.464" v="8594" actId="20577"/>
          <ac:spMkLst>
            <pc:docMk/>
            <pc:sldMk cId="643244836" sldId="314"/>
            <ac:spMk id="5" creationId="{A806EB0A-69D2-9335-41EF-7BE599763CDA}"/>
          </ac:spMkLst>
        </pc:spChg>
      </pc:sldChg>
      <pc:sldChg chg="modSp add mod ord">
        <pc:chgData name="Miles Devon Skeens" userId="07788c55-8b25-470f-9244-6d62d9743283" providerId="ADAL" clId="{AD589338-1060-47FB-931F-897EAA7B160D}" dt="2025-09-12T20:41:02.353" v="8806" actId="20577"/>
        <pc:sldMkLst>
          <pc:docMk/>
          <pc:sldMk cId="1602402620" sldId="315"/>
        </pc:sldMkLst>
        <pc:spChg chg="mod">
          <ac:chgData name="Miles Devon Skeens" userId="07788c55-8b25-470f-9244-6d62d9743283" providerId="ADAL" clId="{AD589338-1060-47FB-931F-897EAA7B160D}" dt="2025-09-12T20:40:06.538" v="8625" actId="20577"/>
          <ac:spMkLst>
            <pc:docMk/>
            <pc:sldMk cId="1602402620" sldId="315"/>
            <ac:spMk id="7" creationId="{91087BEE-89FE-9934-0E3F-EFD8F48B189C}"/>
          </ac:spMkLst>
        </pc:spChg>
        <pc:spChg chg="mod">
          <ac:chgData name="Miles Devon Skeens" userId="07788c55-8b25-470f-9244-6d62d9743283" providerId="ADAL" clId="{AD589338-1060-47FB-931F-897EAA7B160D}" dt="2025-09-12T20:41:02.353" v="8806" actId="20577"/>
          <ac:spMkLst>
            <pc:docMk/>
            <pc:sldMk cId="1602402620" sldId="315"/>
            <ac:spMk id="8" creationId="{BCBCE4A2-DDAA-5E10-7B02-9324D9686428}"/>
          </ac:spMkLst>
        </pc:spChg>
      </pc:sldChg>
      <pc:sldChg chg="modSp add mod">
        <pc:chgData name="Miles Devon Skeens" userId="07788c55-8b25-470f-9244-6d62d9743283" providerId="ADAL" clId="{AD589338-1060-47FB-931F-897EAA7B160D}" dt="2025-09-12T20:42:39.794" v="9066" actId="20577"/>
        <pc:sldMkLst>
          <pc:docMk/>
          <pc:sldMk cId="1107759178" sldId="316"/>
        </pc:sldMkLst>
        <pc:spChg chg="mod">
          <ac:chgData name="Miles Devon Skeens" userId="07788c55-8b25-470f-9244-6d62d9743283" providerId="ADAL" clId="{AD589338-1060-47FB-931F-897EAA7B160D}" dt="2025-09-12T20:41:31.257" v="8825" actId="20577"/>
          <ac:spMkLst>
            <pc:docMk/>
            <pc:sldMk cId="1107759178" sldId="316"/>
            <ac:spMk id="7" creationId="{233F83FC-64FF-DF6D-4D17-B3F4BCC35429}"/>
          </ac:spMkLst>
        </pc:spChg>
        <pc:spChg chg="mod">
          <ac:chgData name="Miles Devon Skeens" userId="07788c55-8b25-470f-9244-6d62d9743283" providerId="ADAL" clId="{AD589338-1060-47FB-931F-897EAA7B160D}" dt="2025-09-12T20:42:39.794" v="9066" actId="20577"/>
          <ac:spMkLst>
            <pc:docMk/>
            <pc:sldMk cId="1107759178" sldId="316"/>
            <ac:spMk id="8" creationId="{B0927B24-516E-7A6F-DE6B-89948D0E5F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chrome-extension://efaidnbmnnnibpcajpcglclefindmkaj/https:/www.kycourts.gov/Legal-Forms/Legal%20Forms/275.1.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71816" y="9772650"/>
            <a:ext cx="5352333" cy="9770"/>
          </a:xfrm>
          <a:prstGeom prst="rect">
            <a:avLst/>
          </a:prstGeom>
          <a:solidFill>
            <a:srgbClr val="EDE8E7"/>
          </a:solidFill>
        </p:spPr>
        <p:txBody>
          <a:bodyPr/>
          <a:lstStyle/>
          <a:p>
            <a:endParaRPr lang="en-US"/>
          </a:p>
        </p:txBody>
      </p:sp>
      <p:grpSp>
        <p:nvGrpSpPr>
          <p:cNvPr id="3" name="Group 3"/>
          <p:cNvGrpSpPr/>
          <p:nvPr/>
        </p:nvGrpSpPr>
        <p:grpSpPr>
          <a:xfrm>
            <a:off x="685800" y="6601398"/>
            <a:ext cx="5928981" cy="2397823"/>
            <a:chOff x="0" y="0"/>
            <a:chExt cx="1561542" cy="631525"/>
          </a:xfrm>
        </p:grpSpPr>
        <p:sp>
          <p:nvSpPr>
            <p:cNvPr id="4" name="Freeform 4"/>
            <p:cNvSpPr/>
            <p:nvPr/>
          </p:nvSpPr>
          <p:spPr>
            <a:xfrm>
              <a:off x="0" y="0"/>
              <a:ext cx="1561542" cy="631525"/>
            </a:xfrm>
            <a:custGeom>
              <a:avLst/>
              <a:gdLst/>
              <a:ahLst/>
              <a:cxnLst/>
              <a:rect l="l" t="t" r="r" b="b"/>
              <a:pathLst>
                <a:path w="1561542" h="631525">
                  <a:moveTo>
                    <a:pt x="0" y="0"/>
                  </a:moveTo>
                  <a:lnTo>
                    <a:pt x="1561542" y="0"/>
                  </a:lnTo>
                  <a:lnTo>
                    <a:pt x="1561542" y="631525"/>
                  </a:lnTo>
                  <a:lnTo>
                    <a:pt x="0" y="631525"/>
                  </a:lnTo>
                  <a:close/>
                </a:path>
              </a:pathLst>
            </a:custGeom>
            <a:solidFill>
              <a:srgbClr val="323B60"/>
            </a:solidFill>
          </p:spPr>
          <p:txBody>
            <a:bodyPr/>
            <a:lstStyle/>
            <a:p>
              <a:endParaRPr lang="en-US"/>
            </a:p>
          </p:txBody>
        </p:sp>
        <p:sp>
          <p:nvSpPr>
            <p:cNvPr id="5" name="TextBox 5"/>
            <p:cNvSpPr txBox="1"/>
            <p:nvPr/>
          </p:nvSpPr>
          <p:spPr>
            <a:xfrm>
              <a:off x="0" y="-38100"/>
              <a:ext cx="1561542" cy="669625"/>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852476" y="1663977"/>
            <a:ext cx="12787323" cy="2821285"/>
          </a:xfrm>
          <a:prstGeom prst="rect">
            <a:avLst/>
          </a:prstGeom>
        </p:spPr>
        <p:txBody>
          <a:bodyPr wrap="square" lIns="0" tIns="0" rIns="0" bIns="0" rtlCol="0" anchor="t">
            <a:spAutoFit/>
          </a:bodyPr>
          <a:lstStyle/>
          <a:p>
            <a:pPr algn="l">
              <a:lnSpc>
                <a:spcPts val="11040"/>
              </a:lnSpc>
            </a:pPr>
            <a:r>
              <a:rPr lang="en-US" sz="9600" dirty="0">
                <a:solidFill>
                  <a:srgbClr val="8B0000"/>
                </a:solidFill>
                <a:latin typeface="Libre Baskerville"/>
                <a:ea typeface="Libre Baskerville"/>
                <a:cs typeface="Libre Baskerville"/>
                <a:sym typeface="Libre Baskerville"/>
              </a:rPr>
              <a:t>Domestic Violence Law Update</a:t>
            </a:r>
          </a:p>
        </p:txBody>
      </p:sp>
      <p:sp>
        <p:nvSpPr>
          <p:cNvPr id="7" name="TextBox 7"/>
          <p:cNvSpPr txBox="1"/>
          <p:nvPr/>
        </p:nvSpPr>
        <p:spPr>
          <a:xfrm>
            <a:off x="1028700" y="4519930"/>
            <a:ext cx="5796404" cy="1189749"/>
          </a:xfrm>
          <a:prstGeom prst="rect">
            <a:avLst/>
          </a:prstGeom>
        </p:spPr>
        <p:txBody>
          <a:bodyPr lIns="0" tIns="0" rIns="0" bIns="0" rtlCol="0" anchor="t">
            <a:spAutoFit/>
          </a:bodyPr>
          <a:lstStyle/>
          <a:p>
            <a:pPr algn="l">
              <a:lnSpc>
                <a:spcPts val="4759"/>
              </a:lnSpc>
            </a:pPr>
            <a:r>
              <a:rPr lang="en-US" sz="3399" dirty="0">
                <a:solidFill>
                  <a:srgbClr val="000000"/>
                </a:solidFill>
                <a:latin typeface="Canva Sans"/>
                <a:ea typeface="Canva Sans"/>
                <a:cs typeface="Canva Sans"/>
                <a:sym typeface="Canva Sans"/>
              </a:rPr>
              <a:t>A Deep Dive into the Statutes and Case Law</a:t>
            </a:r>
          </a:p>
        </p:txBody>
      </p:sp>
      <p:sp>
        <p:nvSpPr>
          <p:cNvPr id="8" name="TextBox 8"/>
          <p:cNvSpPr txBox="1"/>
          <p:nvPr/>
        </p:nvSpPr>
        <p:spPr>
          <a:xfrm>
            <a:off x="1028700" y="7068969"/>
            <a:ext cx="8577514" cy="1580497"/>
          </a:xfrm>
          <a:prstGeom prst="rect">
            <a:avLst/>
          </a:prstGeom>
        </p:spPr>
        <p:txBody>
          <a:bodyPr lIns="0" tIns="0" rIns="0" bIns="0" rtlCol="0" anchor="t">
            <a:spAutoFit/>
          </a:bodyPr>
          <a:lstStyle/>
          <a:p>
            <a:pPr algn="l">
              <a:lnSpc>
                <a:spcPts val="4200"/>
              </a:lnSpc>
            </a:pPr>
            <a:r>
              <a:rPr lang="en-US" sz="3000" b="1" dirty="0">
                <a:solidFill>
                  <a:srgbClr val="FFFFFF"/>
                </a:solidFill>
                <a:latin typeface="Canva Sans Bold"/>
                <a:ea typeface="Canva Sans Bold"/>
                <a:cs typeface="Canva Sans Bold"/>
                <a:sym typeface="Canva Sans Bold"/>
              </a:rPr>
              <a:t>Miles Devon Skeens IV</a:t>
            </a:r>
          </a:p>
          <a:p>
            <a:pPr algn="l">
              <a:lnSpc>
                <a:spcPts val="4200"/>
              </a:lnSpc>
            </a:pPr>
            <a:r>
              <a:rPr lang="en-US" sz="3000" b="1" dirty="0">
                <a:solidFill>
                  <a:srgbClr val="FFFFFF"/>
                </a:solidFill>
                <a:latin typeface="Canva Sans Bold"/>
                <a:ea typeface="Canva Sans Bold"/>
                <a:cs typeface="Canva Sans Bold"/>
                <a:sym typeface="Canva Sans Bold"/>
              </a:rPr>
              <a:t>Directing Attorney</a:t>
            </a:r>
          </a:p>
          <a:p>
            <a:pPr algn="l">
              <a:lnSpc>
                <a:spcPts val="4200"/>
              </a:lnSpc>
            </a:pPr>
            <a:r>
              <a:rPr lang="en-US" sz="3000" b="1" dirty="0">
                <a:solidFill>
                  <a:srgbClr val="FFFFFF"/>
                </a:solidFill>
                <a:latin typeface="Canva Sans Bold"/>
                <a:ea typeface="Canva Sans Bold"/>
                <a:cs typeface="Canva Sans Bold"/>
                <a:sym typeface="Canva Sans Bold"/>
              </a:rPr>
              <a:t>Hazard Office</a:t>
            </a:r>
          </a:p>
        </p:txBody>
      </p:sp>
      <p:sp>
        <p:nvSpPr>
          <p:cNvPr id="9" name="Freeform 9"/>
          <p:cNvSpPr/>
          <p:nvPr/>
        </p:nvSpPr>
        <p:spPr>
          <a:xfrm>
            <a:off x="9606214" y="6215042"/>
            <a:ext cx="6454461" cy="2812754"/>
          </a:xfrm>
          <a:custGeom>
            <a:avLst/>
            <a:gdLst/>
            <a:ahLst/>
            <a:cxnLst/>
            <a:rect l="l" t="t" r="r" b="b"/>
            <a:pathLst>
              <a:path w="6454461" h="2812754">
                <a:moveTo>
                  <a:pt x="0" y="0"/>
                </a:moveTo>
                <a:lnTo>
                  <a:pt x="6454460" y="0"/>
                </a:lnTo>
                <a:lnTo>
                  <a:pt x="6454460" y="2812754"/>
                </a:lnTo>
                <a:lnTo>
                  <a:pt x="0" y="28127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36B0-63B9-D3FD-BE71-4BAD4AA511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16EFCDB-2B9E-B4FC-3182-684BE3CFF68D}"/>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7CBD2CDF-B086-540D-F76A-1603FE2BC47B}"/>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B3C00E0A-079F-F775-C014-03D39E89E0FC}"/>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C34ED293-9E8B-0E2C-5DE9-5E86B15828CA}"/>
              </a:ext>
            </a:extLst>
          </p:cNvPr>
          <p:cNvGrpSpPr/>
          <p:nvPr/>
        </p:nvGrpSpPr>
        <p:grpSpPr>
          <a:xfrm>
            <a:off x="1028700" y="1020174"/>
            <a:ext cx="14329872" cy="7822133"/>
            <a:chOff x="0" y="28575"/>
            <a:chExt cx="19106496" cy="10429513"/>
          </a:xfrm>
        </p:grpSpPr>
        <p:sp>
          <p:nvSpPr>
            <p:cNvPr id="7" name="TextBox 7">
              <a:extLst>
                <a:ext uri="{FF2B5EF4-FFF2-40B4-BE49-F238E27FC236}">
                  <a16:creationId xmlns:a16="http://schemas.microsoft.com/office/drawing/2014/main" id="{7A8513A9-F329-6299-E73F-5A5A1C0A4B2F}"/>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 Protection</a:t>
              </a:r>
            </a:p>
          </p:txBody>
        </p:sp>
        <p:sp>
          <p:nvSpPr>
            <p:cNvPr id="8" name="TextBox 8">
              <a:extLst>
                <a:ext uri="{FF2B5EF4-FFF2-40B4-BE49-F238E27FC236}">
                  <a16:creationId xmlns:a16="http://schemas.microsoft.com/office/drawing/2014/main" id="{443CFEF8-E8E7-4C8B-F3D0-FE5AD33D4164}"/>
                </a:ext>
              </a:extLst>
            </p:cNvPr>
            <p:cNvSpPr txBox="1"/>
            <p:nvPr/>
          </p:nvSpPr>
          <p:spPr>
            <a:xfrm>
              <a:off x="12700" y="1960547"/>
              <a:ext cx="19093796" cy="8497541"/>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For either type of order, some protection offered is the same: </a:t>
              </a:r>
            </a:p>
            <a:p>
              <a:pPr marL="1233670" lvl="2" indent="-388235">
                <a:lnSpc>
                  <a:spcPts val="5035"/>
                </a:lnSpc>
                <a:buFont typeface="Arial"/>
                <a:buChar char="•"/>
              </a:pPr>
              <a:r>
                <a:rPr lang="en-US" sz="3600" spc="53" dirty="0">
                  <a:solidFill>
                    <a:srgbClr val="8B0000"/>
                  </a:solidFill>
                  <a:latin typeface="Assistant"/>
                  <a:cs typeface="Assistant"/>
                  <a:sym typeface="Assistant"/>
                </a:rPr>
                <a:t>The Court can restrict Respondent’s contact with the Petitioner. </a:t>
              </a:r>
            </a:p>
            <a:p>
              <a:pPr marL="1233670" lvl="2" indent="-388235">
                <a:lnSpc>
                  <a:spcPts val="5035"/>
                </a:lnSpc>
                <a:buFont typeface="Arial"/>
                <a:buChar char="•"/>
              </a:pPr>
              <a:r>
                <a:rPr lang="en-US" sz="3600" spc="53" dirty="0">
                  <a:solidFill>
                    <a:srgbClr val="8B0000"/>
                  </a:solidFill>
                  <a:latin typeface="Assistant"/>
                  <a:cs typeface="Assistant"/>
                  <a:sym typeface="Assistant"/>
                </a:rPr>
                <a:t>The Court can restrict Respondent’s movement in relation to the Petitioner or Petitioner’s property or place of business. </a:t>
              </a:r>
            </a:p>
            <a:p>
              <a:pPr marL="1233670" lvl="2" indent="-388235">
                <a:lnSpc>
                  <a:spcPts val="5035"/>
                </a:lnSpc>
                <a:buFont typeface="Arial"/>
                <a:buChar char="•"/>
              </a:pPr>
              <a:r>
                <a:rPr lang="en-US" sz="3600" spc="53" dirty="0">
                  <a:solidFill>
                    <a:srgbClr val="8B0000"/>
                  </a:solidFill>
                  <a:latin typeface="Assistant"/>
                  <a:cs typeface="Assistant"/>
                  <a:sym typeface="Assistant"/>
                </a:rPr>
                <a:t>The Court can also enter similar protection for children of the Petitioner.</a:t>
              </a:r>
              <a:endParaRPr lang="en-US" sz="3600" dirty="0"/>
            </a:p>
            <a:p>
              <a:pPr marL="1028700" lvl="1" indent="-571500">
                <a:lnSpc>
                  <a:spcPts val="5035"/>
                </a:lnSpc>
                <a:buFont typeface="Arial" panose="020B0604020202020204" pitchFamily="34" charset="0"/>
                <a:buChar char="•"/>
              </a:pPr>
              <a:r>
                <a:rPr lang="en-US" sz="3596" spc="53" dirty="0">
                  <a:solidFill>
                    <a:srgbClr val="8B0000"/>
                  </a:solidFill>
                  <a:latin typeface="Assistant"/>
                  <a:ea typeface="Assistant"/>
                  <a:cs typeface="Assistant"/>
                  <a:sym typeface="Assistant"/>
                </a:rPr>
                <a:t>For DVOs </a:t>
              </a:r>
              <a:r>
                <a:rPr lang="en-US" sz="3596" i="1" spc="53" dirty="0">
                  <a:solidFill>
                    <a:srgbClr val="8B0000"/>
                  </a:solidFill>
                  <a:latin typeface="Assistant"/>
                  <a:ea typeface="Assistant"/>
                  <a:cs typeface="Assistant"/>
                  <a:sym typeface="Assistant"/>
                </a:rPr>
                <a:t>only</a:t>
              </a:r>
              <a:r>
                <a:rPr lang="en-US" sz="3596" spc="53" dirty="0">
                  <a:solidFill>
                    <a:srgbClr val="8B0000"/>
                  </a:solidFill>
                  <a:latin typeface="Assistant"/>
                  <a:ea typeface="Assistant"/>
                  <a:cs typeface="Assistant"/>
                  <a:sym typeface="Assistant"/>
                </a:rPr>
                <a:t>, the Court can also enter Orders for custody and child support.</a:t>
              </a:r>
            </a:p>
            <a:p>
              <a:pPr marL="1028700" lvl="1" indent="-571500">
                <a:lnSpc>
                  <a:spcPts val="5035"/>
                </a:lnSpc>
                <a:buFont typeface="Arial" panose="020B0604020202020204" pitchFamily="34" charset="0"/>
                <a:buChar char="•"/>
              </a:pPr>
              <a:r>
                <a:rPr lang="en-US" sz="3596" spc="53" dirty="0">
                  <a:solidFill>
                    <a:srgbClr val="8B0000"/>
                  </a:solidFill>
                  <a:latin typeface="Assistant"/>
                  <a:ea typeface="Assistant"/>
                  <a:cs typeface="Assistant"/>
                  <a:sym typeface="Assistant"/>
                </a:rPr>
                <a:t>For DVOs </a:t>
              </a:r>
              <a:r>
                <a:rPr lang="en-US" sz="3596" i="1" spc="53" dirty="0">
                  <a:solidFill>
                    <a:srgbClr val="8B0000"/>
                  </a:solidFill>
                  <a:latin typeface="Assistant"/>
                  <a:ea typeface="Assistant"/>
                  <a:cs typeface="Assistant"/>
                  <a:sym typeface="Assistant"/>
                </a:rPr>
                <a:t>only</a:t>
              </a:r>
              <a:r>
                <a:rPr lang="en-US" sz="3596" spc="53" dirty="0">
                  <a:solidFill>
                    <a:srgbClr val="8B0000"/>
                  </a:solidFill>
                  <a:latin typeface="Assistant"/>
                  <a:ea typeface="Assistant"/>
                  <a:cs typeface="Assistant"/>
                  <a:sym typeface="Assistant"/>
                </a:rPr>
                <a:t>, the Court can also enter firearm restrictions against the Respondent.</a:t>
              </a:r>
            </a:p>
          </p:txBody>
        </p:sp>
      </p:grpSp>
      <p:sp>
        <p:nvSpPr>
          <p:cNvPr id="9" name="TextBox 9">
            <a:extLst>
              <a:ext uri="{FF2B5EF4-FFF2-40B4-BE49-F238E27FC236}">
                <a16:creationId xmlns:a16="http://schemas.microsoft.com/office/drawing/2014/main" id="{622CF286-003A-006E-7EC8-70CADA01912A}"/>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6508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2017546" y="2149158"/>
            <a:ext cx="7126454" cy="3193182"/>
            <a:chOff x="0" y="38100"/>
            <a:chExt cx="9501938" cy="4257576"/>
          </a:xfrm>
        </p:grpSpPr>
        <p:sp>
          <p:nvSpPr>
            <p:cNvPr id="5" name="TextBox 5"/>
            <p:cNvSpPr txBox="1"/>
            <p:nvPr/>
          </p:nvSpPr>
          <p:spPr>
            <a:xfrm>
              <a:off x="0" y="38100"/>
              <a:ext cx="9492253" cy="4257576"/>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rPr>
                <a:t>Process to Obtain an Order</a:t>
              </a:r>
            </a:p>
          </p:txBody>
        </p:sp>
        <p:sp>
          <p:nvSpPr>
            <p:cNvPr id="6" name="TextBox 6"/>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44536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A4B9D-CDF1-0129-8F84-528917F0660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8610573-D7B5-A033-170D-C1412EFF3C5A}"/>
              </a:ext>
            </a:extLst>
          </p:cNvPr>
          <p:cNvGrpSpPr/>
          <p:nvPr/>
        </p:nvGrpSpPr>
        <p:grpSpPr>
          <a:xfrm>
            <a:off x="406847" y="733428"/>
            <a:ext cx="15927276" cy="7648581"/>
            <a:chOff x="0" y="38100"/>
            <a:chExt cx="21236367" cy="10198110"/>
          </a:xfrm>
        </p:grpSpPr>
        <p:sp>
          <p:nvSpPr>
            <p:cNvPr id="3" name="TextBox 3">
              <a:extLst>
                <a:ext uri="{FF2B5EF4-FFF2-40B4-BE49-F238E27FC236}">
                  <a16:creationId xmlns:a16="http://schemas.microsoft.com/office/drawing/2014/main" id="{E6606A84-A427-5F03-BC30-69C4A8E3AFCD}"/>
                </a:ext>
              </a:extLst>
            </p:cNvPr>
            <p:cNvSpPr txBox="1"/>
            <p:nvPr/>
          </p:nvSpPr>
          <p:spPr>
            <a:xfrm>
              <a:off x="0" y="38100"/>
              <a:ext cx="21236367" cy="1419860"/>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rPr>
                <a:t>Process </a:t>
              </a:r>
            </a:p>
          </p:txBody>
        </p:sp>
        <p:sp>
          <p:nvSpPr>
            <p:cNvPr id="4" name="TextBox 4">
              <a:extLst>
                <a:ext uri="{FF2B5EF4-FFF2-40B4-BE49-F238E27FC236}">
                  <a16:creationId xmlns:a16="http://schemas.microsoft.com/office/drawing/2014/main" id="{0C3ADEDB-4C9D-985E-8855-60927319BD18}"/>
                </a:ext>
              </a:extLst>
            </p:cNvPr>
            <p:cNvSpPr txBox="1"/>
            <p:nvPr/>
          </p:nvSpPr>
          <p:spPr>
            <a:xfrm>
              <a:off x="0" y="3592851"/>
              <a:ext cx="21236367" cy="6643359"/>
            </a:xfrm>
            <a:prstGeom prst="rect">
              <a:avLst/>
            </a:prstGeom>
          </p:spPr>
          <p:txBody>
            <a:bodyPr lIns="0" tIns="0" rIns="0" bIns="0" rtlCol="0" anchor="t">
              <a:spAutoFit/>
            </a:bodyPr>
            <a:lstStyle/>
            <a:p>
              <a:pPr marL="863599" marR="0" lvl="1" indent="-431800" algn="l" defTabSz="914400" rtl="0" eaLnBrk="1" fontAlgn="auto" latinLnBrk="0" hangingPunct="1">
                <a:lnSpc>
                  <a:spcPts val="5599"/>
                </a:lnSpc>
                <a:spcBef>
                  <a:spcPts val="0"/>
                </a:spcBef>
                <a:spcAft>
                  <a:spcPts val="0"/>
                </a:spcAft>
                <a:buClrTx/>
                <a:buSzTx/>
                <a:buFont typeface="Arial"/>
                <a:buChar char="•"/>
                <a:tabLst/>
                <a:defRPr/>
              </a:pPr>
              <a:r>
                <a:rPr kumimoji="0" lang="en-US" sz="3999" b="0" i="0" u="none" strike="noStrike" kern="1200" cap="none" spc="59" normalizeH="0" baseline="0" noProof="0" dirty="0">
                  <a:ln>
                    <a:noFill/>
                  </a:ln>
                  <a:solidFill>
                    <a:srgbClr val="8B0000"/>
                  </a:solidFill>
                  <a:effectLst/>
                  <a:uLnTx/>
                  <a:uFillTx/>
                  <a:latin typeface="Assistant"/>
                  <a:ea typeface="Assistant"/>
                  <a:cs typeface="Assistant"/>
                  <a:sym typeface="Assistant"/>
                </a:rPr>
                <a:t>Take out a petition</a:t>
              </a:r>
            </a:p>
            <a:p>
              <a:pPr marL="863599" marR="0" lvl="1" indent="-431800" algn="l" defTabSz="914400" rtl="0" eaLnBrk="1" fontAlgn="auto" latinLnBrk="0" hangingPunct="1">
                <a:lnSpc>
                  <a:spcPts val="5599"/>
                </a:lnSpc>
                <a:spcBef>
                  <a:spcPts val="0"/>
                </a:spcBef>
                <a:spcAft>
                  <a:spcPts val="0"/>
                </a:spcAft>
                <a:buClrTx/>
                <a:buSzTx/>
                <a:buFont typeface="Arial"/>
                <a:buChar char="•"/>
                <a:tabLst/>
                <a:defRPr/>
              </a:pPr>
              <a:r>
                <a:rPr lang="en-US" sz="3999" spc="59" dirty="0">
                  <a:solidFill>
                    <a:srgbClr val="8B0000"/>
                  </a:solidFill>
                  <a:latin typeface="Assistant"/>
                  <a:ea typeface="Assistant"/>
                  <a:cs typeface="Assistant"/>
                  <a:sym typeface="Assistant"/>
                </a:rPr>
                <a:t>On-call judge enters temporary order (TIPO or EPO) and sets court date.</a:t>
              </a:r>
            </a:p>
            <a:p>
              <a:pPr marL="863599" marR="0" lvl="1" indent="-431800" algn="l" defTabSz="914400" rtl="0" eaLnBrk="1" fontAlgn="auto" latinLnBrk="0" hangingPunct="1">
                <a:lnSpc>
                  <a:spcPts val="5599"/>
                </a:lnSpc>
                <a:spcBef>
                  <a:spcPts val="0"/>
                </a:spcBef>
                <a:spcAft>
                  <a:spcPts val="0"/>
                </a:spcAft>
                <a:buClrTx/>
                <a:buSzTx/>
                <a:buFont typeface="Arial"/>
                <a:buChar char="•"/>
                <a:tabLst/>
                <a:defRPr/>
              </a:pPr>
              <a:r>
                <a:rPr lang="en-US" sz="3999" spc="59" dirty="0">
                  <a:solidFill>
                    <a:srgbClr val="8B0000"/>
                  </a:solidFill>
                  <a:latin typeface="Assistant"/>
                  <a:ea typeface="Assistant"/>
                  <a:cs typeface="Assistant"/>
                  <a:sym typeface="Assistant"/>
                </a:rPr>
                <a:t>Attend court date</a:t>
              </a:r>
            </a:p>
            <a:p>
              <a:pPr marL="863599" marR="0" lvl="1" indent="-431800" algn="l" defTabSz="914400" rtl="0" eaLnBrk="1" fontAlgn="auto" latinLnBrk="0" hangingPunct="1">
                <a:lnSpc>
                  <a:spcPts val="5599"/>
                </a:lnSpc>
                <a:spcBef>
                  <a:spcPts val="0"/>
                </a:spcBef>
                <a:spcAft>
                  <a:spcPts val="0"/>
                </a:spcAft>
                <a:buClrTx/>
                <a:buSzTx/>
                <a:buFont typeface="Arial"/>
                <a:buChar char="•"/>
                <a:tabLst/>
                <a:defRPr/>
              </a:pPr>
              <a:r>
                <a:rPr lang="en-US" sz="3999" spc="59" dirty="0">
                  <a:solidFill>
                    <a:srgbClr val="8B0000"/>
                  </a:solidFill>
                  <a:latin typeface="Assistant"/>
                  <a:ea typeface="Assistant"/>
                  <a:cs typeface="Assistant"/>
                  <a:sym typeface="Assistant"/>
                </a:rPr>
                <a:t>Judge enters “permanent order” (IPO or DVO)</a:t>
              </a:r>
            </a:p>
            <a:p>
              <a:pPr marL="431799" marR="0" lvl="1" algn="l" defTabSz="914400" rtl="0" eaLnBrk="1" fontAlgn="auto" latinLnBrk="0" hangingPunct="1">
                <a:lnSpc>
                  <a:spcPts val="5599"/>
                </a:lnSpc>
                <a:spcBef>
                  <a:spcPts val="0"/>
                </a:spcBef>
                <a:spcAft>
                  <a:spcPts val="0"/>
                </a:spcAft>
                <a:buClrTx/>
                <a:buSzTx/>
                <a:tabLst/>
                <a:defRPr/>
              </a:pPr>
              <a:endParaRPr kumimoji="0" lang="en-US" sz="3999" b="0" i="0" u="none" strike="noStrike" kern="1200" cap="none" spc="59" normalizeH="0" baseline="0" noProof="0" dirty="0">
                <a:ln>
                  <a:noFill/>
                </a:ln>
                <a:solidFill>
                  <a:srgbClr val="8B0000"/>
                </a:solidFill>
                <a:effectLst/>
                <a:uLnTx/>
                <a:uFillTx/>
                <a:latin typeface="Assistant"/>
                <a:ea typeface="Assistant"/>
                <a:cs typeface="Assistant"/>
                <a:sym typeface="Assistant"/>
              </a:endParaRPr>
            </a:p>
            <a:p>
              <a:pPr marL="863599" marR="0" lvl="1" indent="-431800" algn="l" defTabSz="914400" rtl="0" eaLnBrk="1" fontAlgn="auto" latinLnBrk="0" hangingPunct="1">
                <a:lnSpc>
                  <a:spcPts val="5599"/>
                </a:lnSpc>
                <a:spcBef>
                  <a:spcPts val="0"/>
                </a:spcBef>
                <a:spcAft>
                  <a:spcPts val="0"/>
                </a:spcAft>
                <a:buClrTx/>
                <a:buSzTx/>
                <a:buFont typeface="Arial"/>
                <a:buChar char="•"/>
                <a:tabLst/>
                <a:defRPr/>
              </a:pPr>
              <a:endParaRPr kumimoji="0" lang="en-US" sz="3999" b="0" i="0" u="none" strike="noStrike" kern="1200" cap="none" spc="59" normalizeH="0" baseline="0" noProof="0" dirty="0">
                <a:ln>
                  <a:noFill/>
                </a:ln>
                <a:solidFill>
                  <a:srgbClr val="8B0000"/>
                </a:solidFill>
                <a:effectLst/>
                <a:uLnTx/>
                <a:uFillTx/>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1368DB30-D9A6-72D2-0A8A-8B9167E3FA4B}"/>
              </a:ext>
            </a:extLst>
          </p:cNvPr>
          <p:cNvSpPr txBox="1"/>
          <p:nvPr/>
        </p:nvSpPr>
        <p:spPr>
          <a:xfrm>
            <a:off x="1028700" y="9577489"/>
            <a:ext cx="883198" cy="352222"/>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79F0B258-074D-C9CC-3E14-44860126D12C}"/>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298F786-FE70-1B2A-AA3C-E46B7A7BBF98}"/>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B37F5FD1-013F-17CB-700C-C0F973194AF3}"/>
              </a:ext>
            </a:extLst>
          </p:cNvPr>
          <p:cNvSpPr txBox="1"/>
          <p:nvPr/>
        </p:nvSpPr>
        <p:spPr>
          <a:xfrm>
            <a:off x="11280834" y="9609773"/>
            <a:ext cx="5053288" cy="297180"/>
          </a:xfrm>
          <a:prstGeom prst="rect">
            <a:avLst/>
          </a:prstGeom>
        </p:spPr>
        <p:txBody>
          <a:bodyPr lIns="0" tIns="0" rIns="0" bIns="0" rtlCol="0" anchor="t">
            <a:spAutoFit/>
          </a:bodyPr>
          <a:lstStyle/>
          <a:p>
            <a:pPr marL="0" marR="0" lvl="0" indent="0" algn="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270" normalizeH="0" baseline="0" noProof="0">
                <a:ln>
                  <a:noFill/>
                </a:ln>
                <a:solidFill>
                  <a:srgbClr val="FFFFFF"/>
                </a:solidFill>
                <a:effectLst/>
                <a:uLnTx/>
                <a:uFillTx/>
                <a:latin typeface="Assistant"/>
                <a:ea typeface="Assistant"/>
                <a:cs typeface="Assistant"/>
                <a:sym typeface="Assistant"/>
              </a:rPr>
              <a:t>APPALRED LEGAL AID</a:t>
            </a:r>
          </a:p>
        </p:txBody>
      </p:sp>
    </p:spTree>
    <p:extLst>
      <p:ext uri="{BB962C8B-B14F-4D97-AF65-F5344CB8AC3E}">
        <p14:creationId xmlns:p14="http://schemas.microsoft.com/office/powerpoint/2010/main" val="362566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4645-2AEB-1AEE-BE1E-7ED76B207FA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560CA1E-F3E2-36A3-FFE6-FC086EDD805B}"/>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6F66C6CE-1648-245E-D588-98B873E2922F}"/>
              </a:ext>
            </a:extLst>
          </p:cNvPr>
          <p:cNvGrpSpPr/>
          <p:nvPr/>
        </p:nvGrpSpPr>
        <p:grpSpPr>
          <a:xfrm>
            <a:off x="2017546" y="2149158"/>
            <a:ext cx="7126454" cy="2994342"/>
            <a:chOff x="0" y="38100"/>
            <a:chExt cx="9501938" cy="3992456"/>
          </a:xfrm>
        </p:grpSpPr>
        <p:sp>
          <p:nvSpPr>
            <p:cNvPr id="5" name="TextBox 5">
              <a:extLst>
                <a:ext uri="{FF2B5EF4-FFF2-40B4-BE49-F238E27FC236}">
                  <a16:creationId xmlns:a16="http://schemas.microsoft.com/office/drawing/2014/main" id="{F910AB17-89A1-8ED9-FE40-4B5F5BDCD617}"/>
                </a:ext>
              </a:extLst>
            </p:cNvPr>
            <p:cNvSpPr txBox="1"/>
            <p:nvPr/>
          </p:nvSpPr>
          <p:spPr>
            <a:xfrm>
              <a:off x="0" y="38100"/>
              <a:ext cx="9492253" cy="1419192"/>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rPr>
                <a:t>Petition</a:t>
              </a:r>
            </a:p>
          </p:txBody>
        </p:sp>
        <p:sp>
          <p:nvSpPr>
            <p:cNvPr id="6" name="TextBox 6">
              <a:extLst>
                <a:ext uri="{FF2B5EF4-FFF2-40B4-BE49-F238E27FC236}">
                  <a16:creationId xmlns:a16="http://schemas.microsoft.com/office/drawing/2014/main" id="{91F0B407-DC60-24EA-8E4B-CCE8BCB6EC37}"/>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52BA2499-EE61-9827-5CAF-AEB4BB4BCB1A}"/>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EA6B1589-2B36-5776-A2ED-92B679E8F846}"/>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195681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4CE6-7B65-3672-B078-035A1940015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2BE1C99-535C-6CDB-9E2B-69F70E70191D}"/>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0D4492B1-2D62-0CFF-48CC-715A16339993}"/>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D2AB715B-87BC-8E24-9B11-EEF0FA76CEA9}"/>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0F22CD0E-4E62-23D2-3A3C-990125CCDD79}"/>
              </a:ext>
            </a:extLst>
          </p:cNvPr>
          <p:cNvGrpSpPr/>
          <p:nvPr/>
        </p:nvGrpSpPr>
        <p:grpSpPr>
          <a:xfrm>
            <a:off x="1028700" y="1020174"/>
            <a:ext cx="14329872" cy="8463335"/>
            <a:chOff x="0" y="28575"/>
            <a:chExt cx="19106496" cy="11284449"/>
          </a:xfrm>
        </p:grpSpPr>
        <p:sp>
          <p:nvSpPr>
            <p:cNvPr id="7" name="TextBox 7">
              <a:extLst>
                <a:ext uri="{FF2B5EF4-FFF2-40B4-BE49-F238E27FC236}">
                  <a16:creationId xmlns:a16="http://schemas.microsoft.com/office/drawing/2014/main" id="{500A2423-8CDE-ED28-5A1F-12686AE81EE3}"/>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Places to Take Out a Petition</a:t>
              </a:r>
            </a:p>
          </p:txBody>
        </p:sp>
        <p:sp>
          <p:nvSpPr>
            <p:cNvPr id="8" name="TextBox 8">
              <a:extLst>
                <a:ext uri="{FF2B5EF4-FFF2-40B4-BE49-F238E27FC236}">
                  <a16:creationId xmlns:a16="http://schemas.microsoft.com/office/drawing/2014/main" id="{7EF498E7-7A6E-98D2-0856-D9B5EC51D3DD}"/>
                </a:ext>
              </a:extLst>
            </p:cNvPr>
            <p:cNvSpPr txBox="1"/>
            <p:nvPr/>
          </p:nvSpPr>
          <p:spPr>
            <a:xfrm>
              <a:off x="12700" y="1960547"/>
              <a:ext cx="19093796" cy="9352477"/>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Circuit Clerk’s Office</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Victim’s Advocate’s Office</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County Attorney’s Office</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Sheriff’s Department </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Police Department</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Law Enforcement can assist with petitions on-site</a:t>
              </a:r>
            </a:p>
            <a:p>
              <a:pPr marL="1233670" lvl="2" indent="-388235">
                <a:lnSpc>
                  <a:spcPts val="5035"/>
                </a:lnSpc>
                <a:buFont typeface="Arial"/>
                <a:buChar char="•"/>
              </a:pPr>
              <a:endParaRPr lang="en-US" sz="3596"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Petitions can also be found </a:t>
              </a:r>
              <a:r>
                <a:rPr lang="en-US" sz="3596" spc="53" dirty="0">
                  <a:solidFill>
                    <a:srgbClr val="8B0000"/>
                  </a:solidFill>
                  <a:latin typeface="Assistant"/>
                  <a:ea typeface="Assistant"/>
                  <a:cs typeface="Assistant"/>
                  <a:sym typeface="Assistant"/>
                  <a:hlinkClick r:id="rId2"/>
                </a:rPr>
                <a:t>online</a:t>
              </a:r>
              <a:r>
                <a:rPr lang="en-US" sz="3596" spc="53" dirty="0">
                  <a:solidFill>
                    <a:srgbClr val="8B0000"/>
                  </a:solidFill>
                  <a:latin typeface="Assistant"/>
                  <a:ea typeface="Assistant"/>
                  <a:cs typeface="Assistant"/>
                  <a:sym typeface="Assistant"/>
                </a:rPr>
                <a:t> but must be filed in the appropriate Circuit Clerk’s office. </a:t>
              </a:r>
            </a:p>
            <a:p>
              <a:pPr marL="776470" lvl="1" indent="-388235" algn="l">
                <a:lnSpc>
                  <a:spcPts val="5035"/>
                </a:lnSpc>
                <a:buFont typeface="Arial"/>
                <a:buChar char="•"/>
              </a:pPr>
              <a:endParaRPr lang="en-US" sz="3596" spc="53" dirty="0">
                <a:solidFill>
                  <a:srgbClr val="8B0000"/>
                </a:solidFill>
                <a:latin typeface="Assistant"/>
                <a:ea typeface="Assistant"/>
                <a:cs typeface="Assistant"/>
                <a:sym typeface="Assistant"/>
              </a:endParaRPr>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E4203F74-E05C-E2D2-8DF0-FF5104B38ACE}"/>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7465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2553-0C9D-FC4D-2D67-11FDC8782B2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01F2BE-DF80-5050-C805-1029C11EAB3B}"/>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8AC91AE1-12FC-9C83-4276-FCF6E0E5266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BC7116E1-F6C2-509C-CDF3-E06B0965AB98}"/>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B8B90086-EF13-4208-8EDB-EF204FE03633}"/>
              </a:ext>
            </a:extLst>
          </p:cNvPr>
          <p:cNvGrpSpPr/>
          <p:nvPr/>
        </p:nvGrpSpPr>
        <p:grpSpPr>
          <a:xfrm>
            <a:off x="1028700" y="1020174"/>
            <a:ext cx="14329872" cy="4616129"/>
            <a:chOff x="0" y="28575"/>
            <a:chExt cx="19106496" cy="6154840"/>
          </a:xfrm>
        </p:grpSpPr>
        <p:sp>
          <p:nvSpPr>
            <p:cNvPr id="7" name="TextBox 7">
              <a:extLst>
                <a:ext uri="{FF2B5EF4-FFF2-40B4-BE49-F238E27FC236}">
                  <a16:creationId xmlns:a16="http://schemas.microsoft.com/office/drawing/2014/main" id="{0BFCCD3C-FEDA-6F7A-118B-A4F4D0DE6312}"/>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Which County?</a:t>
              </a:r>
            </a:p>
          </p:txBody>
        </p:sp>
        <p:sp>
          <p:nvSpPr>
            <p:cNvPr id="8" name="TextBox 8">
              <a:extLst>
                <a:ext uri="{FF2B5EF4-FFF2-40B4-BE49-F238E27FC236}">
                  <a16:creationId xmlns:a16="http://schemas.microsoft.com/office/drawing/2014/main" id="{DAC8705F-327A-8DBF-F104-565F4407A4FF}"/>
                </a:ext>
              </a:extLst>
            </p:cNvPr>
            <p:cNvSpPr txBox="1"/>
            <p:nvPr/>
          </p:nvSpPr>
          <p:spPr>
            <a:xfrm>
              <a:off x="12700" y="1960548"/>
              <a:ext cx="19093796" cy="4222867"/>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Petitioners can file in: </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The county where they reside OR</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The county where they have fled to escape the violence.</a:t>
              </a:r>
            </a:p>
            <a:p>
              <a:pPr marL="776470" lvl="1" indent="-388235" algn="l">
                <a:lnSpc>
                  <a:spcPts val="5035"/>
                </a:lnSpc>
                <a:buFont typeface="Arial"/>
                <a:buChar char="•"/>
              </a:pPr>
              <a:endParaRPr lang="en-US" sz="3596" spc="53" dirty="0">
                <a:solidFill>
                  <a:srgbClr val="8B0000"/>
                </a:solidFill>
                <a:latin typeface="Assistant"/>
                <a:ea typeface="Assistant"/>
                <a:cs typeface="Assistant"/>
                <a:sym typeface="Assistant"/>
              </a:endParaRPr>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1C563AEB-BED3-B1E2-571D-20DE5884AF4D}"/>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61023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3A73-2CE5-12FE-E0F5-0FF147E2A9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B5AB2BE-F16A-F168-D580-6CBF090F2D43}"/>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ECD4532D-F6B6-2EB7-11CB-A37CC173550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670B88F2-3443-E09A-F394-7E95F0CE1A56}"/>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23C65586-FEB7-8646-CBC0-2C49D0821B7B}"/>
              </a:ext>
            </a:extLst>
          </p:cNvPr>
          <p:cNvGrpSpPr/>
          <p:nvPr/>
        </p:nvGrpSpPr>
        <p:grpSpPr>
          <a:xfrm>
            <a:off x="1028700" y="1020174"/>
            <a:ext cx="14329872" cy="8463335"/>
            <a:chOff x="0" y="28575"/>
            <a:chExt cx="19106496" cy="11284449"/>
          </a:xfrm>
        </p:grpSpPr>
        <p:sp>
          <p:nvSpPr>
            <p:cNvPr id="7" name="TextBox 7">
              <a:extLst>
                <a:ext uri="{FF2B5EF4-FFF2-40B4-BE49-F238E27FC236}">
                  <a16:creationId xmlns:a16="http://schemas.microsoft.com/office/drawing/2014/main" id="{C5865890-48FB-40B5-4CB3-3BFAC5E9DBD6}"/>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Immediate Review</a:t>
              </a:r>
            </a:p>
          </p:txBody>
        </p:sp>
        <p:sp>
          <p:nvSpPr>
            <p:cNvPr id="8" name="TextBox 8">
              <a:extLst>
                <a:ext uri="{FF2B5EF4-FFF2-40B4-BE49-F238E27FC236}">
                  <a16:creationId xmlns:a16="http://schemas.microsoft.com/office/drawing/2014/main" id="{04B43CDD-C08D-4ED0-6F11-802823FE96EB}"/>
                </a:ext>
              </a:extLst>
            </p:cNvPr>
            <p:cNvSpPr txBox="1"/>
            <p:nvPr/>
          </p:nvSpPr>
          <p:spPr>
            <a:xfrm>
              <a:off x="12700" y="1960547"/>
              <a:ext cx="19093796" cy="9352477"/>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KRS 403.730 (EPO and DVO) and 456.040 (TIPO and IPO): </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Court </a:t>
              </a:r>
              <a:r>
                <a:rPr lang="en-US" sz="3596" i="1" spc="53" dirty="0">
                  <a:solidFill>
                    <a:srgbClr val="8B0000"/>
                  </a:solidFill>
                  <a:latin typeface="Assistant"/>
                  <a:ea typeface="Assistant"/>
                  <a:cs typeface="Assistant"/>
                  <a:sym typeface="Assistant"/>
                </a:rPr>
                <a:t>shall </a:t>
              </a:r>
              <a:r>
                <a:rPr lang="en-US" sz="3596" spc="53" dirty="0">
                  <a:solidFill>
                    <a:srgbClr val="8B0000"/>
                  </a:solidFill>
                  <a:latin typeface="Assistant"/>
                  <a:ea typeface="Assistant"/>
                  <a:cs typeface="Assistant"/>
                  <a:sym typeface="Assistant"/>
                </a:rPr>
                <a:t>review a petition for an order of protection </a:t>
              </a:r>
              <a:r>
                <a:rPr lang="en-US" sz="3596" i="1" spc="53" dirty="0">
                  <a:solidFill>
                    <a:srgbClr val="8B0000"/>
                  </a:solidFill>
                  <a:latin typeface="Assistant"/>
                  <a:ea typeface="Assistant"/>
                  <a:cs typeface="Assistant"/>
                  <a:sym typeface="Assistant"/>
                </a:rPr>
                <a:t>immediately</a:t>
              </a:r>
              <a:r>
                <a:rPr lang="en-US" sz="3596" spc="53" dirty="0">
                  <a:solidFill>
                    <a:srgbClr val="8B0000"/>
                  </a:solidFill>
                  <a:latin typeface="Assistant"/>
                  <a:ea typeface="Assistant"/>
                  <a:cs typeface="Assistant"/>
                  <a:sym typeface="Assistant"/>
                </a:rPr>
                <a:t> upon its filing.</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If this review indicates that covered violence has occurred, the Court shall summon the parties to an evidentiary hearing within 14 days. </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If review also indicates the presence of an immediate and present danger, the court </a:t>
              </a:r>
              <a:r>
                <a:rPr lang="en-US" sz="3596" i="1" spc="53" dirty="0">
                  <a:solidFill>
                    <a:srgbClr val="8B0000"/>
                  </a:solidFill>
                  <a:latin typeface="Assistant"/>
                  <a:ea typeface="Assistant"/>
                  <a:cs typeface="Assistant"/>
                  <a:sym typeface="Assistant"/>
                </a:rPr>
                <a:t>shall</a:t>
              </a:r>
              <a:r>
                <a:rPr lang="en-US" sz="3596" spc="53" dirty="0">
                  <a:solidFill>
                    <a:srgbClr val="8B0000"/>
                  </a:solidFill>
                  <a:latin typeface="Assistant"/>
                  <a:ea typeface="Assistant"/>
                  <a:cs typeface="Assistant"/>
                  <a:sym typeface="Assistant"/>
                </a:rPr>
                <a:t> issue an </a:t>
              </a:r>
              <a:r>
                <a:rPr lang="en-US" sz="3596" i="1" spc="53" dirty="0">
                  <a:solidFill>
                    <a:srgbClr val="8B0000"/>
                  </a:solidFill>
                  <a:latin typeface="Assistant"/>
                  <a:ea typeface="Assistant"/>
                  <a:cs typeface="Assistant"/>
                  <a:sym typeface="Assistant"/>
                </a:rPr>
                <a:t>ex </a:t>
              </a:r>
              <a:r>
                <a:rPr lang="en-US" sz="3596" i="1" spc="53" dirty="0" err="1">
                  <a:solidFill>
                    <a:srgbClr val="8B0000"/>
                  </a:solidFill>
                  <a:latin typeface="Assistant"/>
                  <a:ea typeface="Assistant"/>
                  <a:cs typeface="Assistant"/>
                  <a:sym typeface="Assistant"/>
                </a:rPr>
                <a:t>parte</a:t>
              </a:r>
              <a:r>
                <a:rPr lang="en-US" sz="3596" spc="53" dirty="0">
                  <a:solidFill>
                    <a:srgbClr val="8B0000"/>
                  </a:solidFill>
                  <a:latin typeface="Assistant"/>
                  <a:ea typeface="Assistant"/>
                  <a:cs typeface="Assistant"/>
                  <a:sym typeface="Assistant"/>
                </a:rPr>
                <a:t> emergency order (TIPO or EPO). </a:t>
              </a:r>
            </a:p>
            <a:p>
              <a:pPr marL="776470" lvl="1" indent="-388235" algn="l">
                <a:lnSpc>
                  <a:spcPts val="5035"/>
                </a:lnSpc>
                <a:buFont typeface="Arial"/>
                <a:buChar char="•"/>
              </a:pPr>
              <a:endParaRPr lang="en-US" sz="3596" spc="53" dirty="0">
                <a:solidFill>
                  <a:srgbClr val="8B0000"/>
                </a:solidFill>
                <a:latin typeface="Assistant"/>
                <a:ea typeface="Assistant"/>
                <a:cs typeface="Assistant"/>
                <a:sym typeface="Assistant"/>
              </a:endParaRPr>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E80C7E22-CEC9-8AD0-9493-D6A7C5C41D0D}"/>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8463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8A4C-D548-E20E-5D1F-FF08937BAF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2DBF868-6700-7BA2-25F6-D546F4C45FE8}"/>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1C277827-089C-D4A4-5909-8F9B2E639675}"/>
              </a:ext>
            </a:extLst>
          </p:cNvPr>
          <p:cNvGrpSpPr/>
          <p:nvPr/>
        </p:nvGrpSpPr>
        <p:grpSpPr>
          <a:xfrm>
            <a:off x="2017546" y="2149158"/>
            <a:ext cx="7126454" cy="2994342"/>
            <a:chOff x="0" y="38100"/>
            <a:chExt cx="9501938" cy="3992456"/>
          </a:xfrm>
        </p:grpSpPr>
        <p:sp>
          <p:nvSpPr>
            <p:cNvPr id="5" name="TextBox 5">
              <a:extLst>
                <a:ext uri="{FF2B5EF4-FFF2-40B4-BE49-F238E27FC236}">
                  <a16:creationId xmlns:a16="http://schemas.microsoft.com/office/drawing/2014/main" id="{5E3B0E94-0BAC-91D2-73CE-0D5B3FB468E2}"/>
                </a:ext>
              </a:extLst>
            </p:cNvPr>
            <p:cNvSpPr txBox="1"/>
            <p:nvPr/>
          </p:nvSpPr>
          <p:spPr>
            <a:xfrm>
              <a:off x="0" y="38100"/>
              <a:ext cx="9492253" cy="1419192"/>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rPr>
                <a:t>Discovery</a:t>
              </a:r>
            </a:p>
          </p:txBody>
        </p:sp>
        <p:sp>
          <p:nvSpPr>
            <p:cNvPr id="6" name="TextBox 6">
              <a:extLst>
                <a:ext uri="{FF2B5EF4-FFF2-40B4-BE49-F238E27FC236}">
                  <a16:creationId xmlns:a16="http://schemas.microsoft.com/office/drawing/2014/main" id="{1EE9F983-58D7-32B8-B26D-6DFE54D5A3AB}"/>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86472B21-2536-27CF-3139-7B4CBFA9899D}"/>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76DB76F5-C23F-D3A5-59E3-4C6A56C044F5}"/>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290729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B11E-435C-E311-17CA-BABF98ABA05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307B0A-B958-944D-6C2C-2C22EDD8CE8B}"/>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144EAED9-66CD-530C-6317-613A6645EBD3}"/>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ABC2D567-B77D-52D4-2619-18864DBF0910}"/>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1FD93666-54A9-2837-DCB1-468E9BE022B0}"/>
              </a:ext>
            </a:extLst>
          </p:cNvPr>
          <p:cNvGrpSpPr/>
          <p:nvPr/>
        </p:nvGrpSpPr>
        <p:grpSpPr>
          <a:xfrm>
            <a:off x="1028700" y="1020174"/>
            <a:ext cx="14329872" cy="5898530"/>
            <a:chOff x="0" y="28575"/>
            <a:chExt cx="19106496" cy="7864708"/>
          </a:xfrm>
        </p:grpSpPr>
        <p:sp>
          <p:nvSpPr>
            <p:cNvPr id="7" name="TextBox 7">
              <a:extLst>
                <a:ext uri="{FF2B5EF4-FFF2-40B4-BE49-F238E27FC236}">
                  <a16:creationId xmlns:a16="http://schemas.microsoft.com/office/drawing/2014/main" id="{F1FB0AB0-CE21-053B-43E8-09E6842EBA1D}"/>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Discovery</a:t>
              </a:r>
            </a:p>
          </p:txBody>
        </p:sp>
        <p:sp>
          <p:nvSpPr>
            <p:cNvPr id="8" name="TextBox 8">
              <a:extLst>
                <a:ext uri="{FF2B5EF4-FFF2-40B4-BE49-F238E27FC236}">
                  <a16:creationId xmlns:a16="http://schemas.microsoft.com/office/drawing/2014/main" id="{6828B331-E476-9A39-0B63-AD093EA083F2}"/>
                </a:ext>
              </a:extLst>
            </p:cNvPr>
            <p:cNvSpPr txBox="1"/>
            <p:nvPr/>
          </p:nvSpPr>
          <p:spPr>
            <a:xfrm>
              <a:off x="12700" y="1960547"/>
              <a:ext cx="19093796" cy="5932736"/>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Definition – legal process of obtaining evidence for use in a legal case.</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Timeline for DV cases is normally condensed – Petitioners entitled to hearing within 14 days (if service obtained).</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This makes use of the normal discovery rules difficult.</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However….</a:t>
              </a:r>
            </a:p>
            <a:p>
              <a:pPr algn="l">
                <a:lnSpc>
                  <a:spcPts val="5035"/>
                </a:lnSpc>
              </a:pPr>
              <a:r>
                <a:rPr lang="en-US" sz="3596" spc="53" dirty="0">
                  <a:solidFill>
                    <a:srgbClr val="8B0000"/>
                  </a:solidFill>
                  <a:latin typeface="Assistant"/>
                  <a:ea typeface="Assistant"/>
                  <a:cs typeface="Assistant"/>
                  <a:sym typeface="Assistant"/>
                </a:rPr>
                <a:t>	</a:t>
              </a:r>
            </a:p>
          </p:txBody>
        </p:sp>
      </p:grpSp>
      <p:sp>
        <p:nvSpPr>
          <p:cNvPr id="9" name="TextBox 9">
            <a:extLst>
              <a:ext uri="{FF2B5EF4-FFF2-40B4-BE49-F238E27FC236}">
                <a16:creationId xmlns:a16="http://schemas.microsoft.com/office/drawing/2014/main" id="{08A4405E-3605-1758-52F2-7A555FD4E427}"/>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03274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0BFE-738F-2A11-B6EB-CEA6FC6B53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BB1D232-B6AB-C3DD-A9B0-EF47A9F4D4BD}"/>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D60F4E0C-8118-1BD3-B1C3-CC91C850A2EA}"/>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CB7D6FF2-9A8C-FB13-76F2-EDC5DED2D595}"/>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B7FCB44A-8AAC-AE86-3C89-E8B960005527}"/>
              </a:ext>
            </a:extLst>
          </p:cNvPr>
          <p:cNvGrpSpPr/>
          <p:nvPr/>
        </p:nvGrpSpPr>
        <p:grpSpPr>
          <a:xfrm>
            <a:off x="1028700" y="1020174"/>
            <a:ext cx="14329872" cy="7180933"/>
            <a:chOff x="0" y="28575"/>
            <a:chExt cx="19106496" cy="9574579"/>
          </a:xfrm>
        </p:grpSpPr>
        <p:sp>
          <p:nvSpPr>
            <p:cNvPr id="7" name="TextBox 7">
              <a:extLst>
                <a:ext uri="{FF2B5EF4-FFF2-40B4-BE49-F238E27FC236}">
                  <a16:creationId xmlns:a16="http://schemas.microsoft.com/office/drawing/2014/main" id="{EF0042BA-D458-6815-7458-20BD02D065A2}"/>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Discovery</a:t>
              </a:r>
            </a:p>
          </p:txBody>
        </p:sp>
        <p:sp>
          <p:nvSpPr>
            <p:cNvPr id="8" name="TextBox 8">
              <a:extLst>
                <a:ext uri="{FF2B5EF4-FFF2-40B4-BE49-F238E27FC236}">
                  <a16:creationId xmlns:a16="http://schemas.microsoft.com/office/drawing/2014/main" id="{E39F55CD-EF8D-F188-7334-3D30E90209D2}"/>
                </a:ext>
              </a:extLst>
            </p:cNvPr>
            <p:cNvSpPr txBox="1"/>
            <p:nvPr/>
          </p:nvSpPr>
          <p:spPr>
            <a:xfrm>
              <a:off x="12700" y="1960547"/>
              <a:ext cx="19093796" cy="7642607"/>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Kentucky courts have ruled that </a:t>
              </a:r>
              <a:r>
                <a:rPr lang="en-US" sz="3596" i="1" spc="53" dirty="0">
                  <a:solidFill>
                    <a:srgbClr val="8B0000"/>
                  </a:solidFill>
                  <a:latin typeface="Assistant"/>
                  <a:ea typeface="Assistant"/>
                  <a:cs typeface="Assistant"/>
                  <a:sym typeface="Assistant"/>
                </a:rPr>
                <a:t>all </a:t>
              </a:r>
              <a:r>
                <a:rPr lang="en-US" sz="3596" spc="53" dirty="0">
                  <a:solidFill>
                    <a:srgbClr val="8B0000"/>
                  </a:solidFill>
                  <a:latin typeface="Assistant"/>
                  <a:ea typeface="Assistant"/>
                  <a:cs typeface="Assistant"/>
                  <a:sym typeface="Assistant"/>
                </a:rPr>
                <a:t>civil rules normally used in civil cases are also available for use in DV cases. </a:t>
              </a:r>
              <a:r>
                <a:rPr lang="de-DE" sz="3596" i="1" spc="53" dirty="0">
                  <a:solidFill>
                    <a:srgbClr val="8B0000"/>
                  </a:solidFill>
                  <a:latin typeface="Assistant"/>
                  <a:ea typeface="Assistant"/>
                  <a:cs typeface="Assistant"/>
                  <a:sym typeface="Assistant"/>
                </a:rPr>
                <a:t>Wolfe v. Wolfe</a:t>
              </a:r>
              <a:r>
                <a:rPr lang="de-DE" sz="3596" spc="53" dirty="0">
                  <a:solidFill>
                    <a:srgbClr val="8B0000"/>
                  </a:solidFill>
                  <a:latin typeface="Assistant"/>
                  <a:ea typeface="Assistant"/>
                  <a:cs typeface="Assistant"/>
                  <a:sym typeface="Assistant"/>
                </a:rPr>
                <a:t>, 393 SW 3d 42, 44 (Ky. App. 2013).</a:t>
              </a:r>
            </a:p>
            <a:p>
              <a:pPr marL="776470" lvl="1" indent="-388235" algn="l">
                <a:lnSpc>
                  <a:spcPts val="5035"/>
                </a:lnSpc>
                <a:buFont typeface="Arial"/>
                <a:buChar char="•"/>
              </a:pPr>
              <a:r>
                <a:rPr lang="de-DE" sz="3596" spc="53" dirty="0">
                  <a:solidFill>
                    <a:srgbClr val="8B0000"/>
                  </a:solidFill>
                  <a:latin typeface="Assistant"/>
                  <a:ea typeface="Assistant"/>
                  <a:cs typeface="Assistant"/>
                  <a:sym typeface="Assistant"/>
                </a:rPr>
                <a:t>They have also ruled that due process requires </a:t>
              </a:r>
              <a:r>
                <a:rPr lang="en-US" sz="3596" spc="53" dirty="0">
                  <a:solidFill>
                    <a:srgbClr val="8B0000"/>
                  </a:solidFill>
                  <a:latin typeface="Assistant"/>
                  <a:ea typeface="Assistant"/>
                  <a:cs typeface="Assistant"/>
                  <a:sym typeface="Assistant"/>
                </a:rPr>
                <a:t>a “full evidentiary hearing” in compliance with statutory and court rules. </a:t>
              </a:r>
              <a:r>
                <a:rPr lang="en-US" sz="3596" i="1" spc="53" dirty="0">
                  <a:solidFill>
                    <a:srgbClr val="8B0000"/>
                  </a:solidFill>
                  <a:latin typeface="Assistant"/>
                  <a:ea typeface="Assistant"/>
                  <a:cs typeface="Assistant"/>
                  <a:sym typeface="Assistant"/>
                </a:rPr>
                <a:t>Hohman v. Dery</a:t>
              </a:r>
              <a:r>
                <a:rPr lang="en-US" sz="3596" spc="53" dirty="0">
                  <a:solidFill>
                    <a:srgbClr val="8B0000"/>
                  </a:solidFill>
                  <a:latin typeface="Assistant"/>
                  <a:ea typeface="Assistant"/>
                  <a:cs typeface="Assistant"/>
                  <a:sym typeface="Assistant"/>
                </a:rPr>
                <a:t>, 371 SW 3d 780, 783 (Ky. App. 2012).</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Can be used to conduct discovery like depositions, interrogatories, requests for production of documents, etc.</a:t>
              </a:r>
            </a:p>
            <a:p>
              <a:pPr algn="l">
                <a:lnSpc>
                  <a:spcPts val="5035"/>
                </a:lnSpc>
              </a:pPr>
              <a:r>
                <a:rPr lang="en-US" sz="3596" spc="53" dirty="0">
                  <a:solidFill>
                    <a:srgbClr val="8B0000"/>
                  </a:solidFill>
                  <a:latin typeface="Assistant"/>
                  <a:ea typeface="Assistant"/>
                  <a:cs typeface="Assistant"/>
                  <a:sym typeface="Assistant"/>
                </a:rPr>
                <a:t>	</a:t>
              </a:r>
            </a:p>
          </p:txBody>
        </p:sp>
      </p:grpSp>
      <p:sp>
        <p:nvSpPr>
          <p:cNvPr id="9" name="TextBox 9">
            <a:extLst>
              <a:ext uri="{FF2B5EF4-FFF2-40B4-BE49-F238E27FC236}">
                <a16:creationId xmlns:a16="http://schemas.microsoft.com/office/drawing/2014/main" id="{22908EAC-C12A-EC32-AA3B-B2E32D05EACE}"/>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07359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7C47-38BE-70BE-F76D-15F68E2269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A89D6F-917E-B3E4-8482-F9E34B11DC17}"/>
              </a:ext>
            </a:extLst>
          </p:cNvPr>
          <p:cNvGrpSpPr/>
          <p:nvPr/>
        </p:nvGrpSpPr>
        <p:grpSpPr>
          <a:xfrm>
            <a:off x="9144000" y="0"/>
            <a:ext cx="9144000" cy="10287000"/>
            <a:chOff x="0" y="0"/>
            <a:chExt cx="2408296" cy="2709333"/>
          </a:xfrm>
        </p:grpSpPr>
        <p:sp>
          <p:nvSpPr>
            <p:cNvPr id="3" name="Freeform 3">
              <a:extLst>
                <a:ext uri="{FF2B5EF4-FFF2-40B4-BE49-F238E27FC236}">
                  <a16:creationId xmlns:a16="http://schemas.microsoft.com/office/drawing/2014/main" id="{72D9D775-3AE3-080A-6F1C-C0770B33F6F8}"/>
                </a:ext>
              </a:extLst>
            </p:cNvPr>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3030"/>
            </a:solidFill>
          </p:spPr>
          <p:txBody>
            <a:bodyPr/>
            <a:lstStyle/>
            <a:p>
              <a:pPr defTabSz="914445"/>
              <a:endParaRPr lang="en-US">
                <a:solidFill>
                  <a:prstClr val="black"/>
                </a:solidFill>
                <a:latin typeface="Calibri"/>
              </a:endParaRPr>
            </a:p>
          </p:txBody>
        </p:sp>
        <p:sp>
          <p:nvSpPr>
            <p:cNvPr id="4" name="TextBox 4">
              <a:extLst>
                <a:ext uri="{FF2B5EF4-FFF2-40B4-BE49-F238E27FC236}">
                  <a16:creationId xmlns:a16="http://schemas.microsoft.com/office/drawing/2014/main" id="{B533B228-C87D-B5A9-F876-8A659F169EDD}"/>
                </a:ext>
              </a:extLst>
            </p:cNvPr>
            <p:cNvSpPr txBox="1"/>
            <p:nvPr/>
          </p:nvSpPr>
          <p:spPr>
            <a:xfrm>
              <a:off x="0" y="-38100"/>
              <a:ext cx="2408296" cy="2747433"/>
            </a:xfrm>
            <a:prstGeom prst="rect">
              <a:avLst/>
            </a:prstGeom>
          </p:spPr>
          <p:txBody>
            <a:bodyPr lIns="50801" tIns="50801" rIns="50801" bIns="50801" rtlCol="0" anchor="ctr"/>
            <a:lstStyle/>
            <a:p>
              <a:pPr algn="ctr" defTabSz="914445">
                <a:lnSpc>
                  <a:spcPts val="2940"/>
                </a:lnSpc>
              </a:pPr>
              <a:endParaRPr>
                <a:solidFill>
                  <a:prstClr val="black"/>
                </a:solidFill>
                <a:latin typeface="Calibri"/>
              </a:endParaRPr>
            </a:p>
          </p:txBody>
        </p:sp>
      </p:grpSp>
      <p:sp>
        <p:nvSpPr>
          <p:cNvPr id="6" name="AutoShape 6">
            <a:extLst>
              <a:ext uri="{FF2B5EF4-FFF2-40B4-BE49-F238E27FC236}">
                <a16:creationId xmlns:a16="http://schemas.microsoft.com/office/drawing/2014/main" id="{3F072D8E-D932-8F43-BAAF-5E8EDABBC1A1}"/>
              </a:ext>
            </a:extLst>
          </p:cNvPr>
          <p:cNvSpPr/>
          <p:nvPr/>
        </p:nvSpPr>
        <p:spPr>
          <a:xfrm>
            <a:off x="1771817" y="9767767"/>
            <a:ext cx="9270404" cy="9866"/>
          </a:xfrm>
          <a:prstGeom prst="rect">
            <a:avLst/>
          </a:prstGeom>
          <a:solidFill>
            <a:srgbClr val="993030"/>
          </a:solidFill>
        </p:spPr>
        <p:txBody>
          <a:bodyPr/>
          <a:lstStyle/>
          <a:p>
            <a:pPr defTabSz="914445"/>
            <a:endParaRPr lang="en-US">
              <a:solidFill>
                <a:prstClr val="black"/>
              </a:solidFill>
              <a:latin typeface="Calibri"/>
            </a:endParaRPr>
          </a:p>
        </p:txBody>
      </p:sp>
      <p:grpSp>
        <p:nvGrpSpPr>
          <p:cNvPr id="7" name="Group 7">
            <a:extLst>
              <a:ext uri="{FF2B5EF4-FFF2-40B4-BE49-F238E27FC236}">
                <a16:creationId xmlns:a16="http://schemas.microsoft.com/office/drawing/2014/main" id="{F3947A5A-5A2F-6A1A-1028-0A81DD0A11FA}"/>
              </a:ext>
            </a:extLst>
          </p:cNvPr>
          <p:cNvGrpSpPr/>
          <p:nvPr/>
        </p:nvGrpSpPr>
        <p:grpSpPr>
          <a:xfrm>
            <a:off x="610172" y="770915"/>
            <a:ext cx="8115300" cy="2941926"/>
            <a:chOff x="0" y="38100"/>
            <a:chExt cx="10820400" cy="3922569"/>
          </a:xfrm>
        </p:grpSpPr>
        <p:sp>
          <p:nvSpPr>
            <p:cNvPr id="8" name="TextBox 8">
              <a:extLst>
                <a:ext uri="{FF2B5EF4-FFF2-40B4-BE49-F238E27FC236}">
                  <a16:creationId xmlns:a16="http://schemas.microsoft.com/office/drawing/2014/main" id="{33660DAA-52B7-0687-BD2B-38946C458523}"/>
                </a:ext>
              </a:extLst>
            </p:cNvPr>
            <p:cNvSpPr txBox="1"/>
            <p:nvPr/>
          </p:nvSpPr>
          <p:spPr>
            <a:xfrm>
              <a:off x="0" y="38100"/>
              <a:ext cx="10820400" cy="1419192"/>
            </a:xfrm>
            <a:prstGeom prst="rect">
              <a:avLst/>
            </a:prstGeom>
          </p:spPr>
          <p:txBody>
            <a:bodyPr lIns="0" tIns="0" rIns="0" bIns="0" rtlCol="0" anchor="t">
              <a:spAutoFit/>
            </a:bodyPr>
            <a:lstStyle/>
            <a:p>
              <a:pPr defTabSz="914445">
                <a:lnSpc>
                  <a:spcPts val="8280"/>
                </a:lnSpc>
              </a:pPr>
              <a:r>
                <a:rPr lang="en-US" sz="7200" dirty="0">
                  <a:solidFill>
                    <a:srgbClr val="8B0000"/>
                  </a:solidFill>
                  <a:latin typeface="Libre Baskerville"/>
                  <a:ea typeface="Libre Baskerville"/>
                  <a:cs typeface="Libre Baskerville"/>
                  <a:sym typeface="Libre Baskerville"/>
                </a:rPr>
                <a:t>About </a:t>
              </a:r>
              <a:r>
                <a:rPr lang="en-US" sz="7200" dirty="0" err="1">
                  <a:solidFill>
                    <a:srgbClr val="8B0000"/>
                  </a:solidFill>
                  <a:latin typeface="Libre Baskerville"/>
                  <a:ea typeface="Libre Baskerville"/>
                  <a:cs typeface="Libre Baskerville"/>
                  <a:sym typeface="Libre Baskerville"/>
                </a:rPr>
                <a:t>AppalReD</a:t>
              </a:r>
              <a:endParaRPr lang="en-US" sz="7200" dirty="0">
                <a:solidFill>
                  <a:srgbClr val="8B0000"/>
                </a:solidFill>
                <a:latin typeface="Libre Baskerville"/>
                <a:ea typeface="Libre Baskerville"/>
                <a:cs typeface="Libre Baskerville"/>
                <a:sym typeface="Libre Baskerville"/>
              </a:endParaRPr>
            </a:p>
          </p:txBody>
        </p:sp>
        <p:sp>
          <p:nvSpPr>
            <p:cNvPr id="9" name="TextBox 9">
              <a:extLst>
                <a:ext uri="{FF2B5EF4-FFF2-40B4-BE49-F238E27FC236}">
                  <a16:creationId xmlns:a16="http://schemas.microsoft.com/office/drawing/2014/main" id="{6814A1FB-9082-FF78-68E4-DEBD19FBF3D6}"/>
                </a:ext>
              </a:extLst>
            </p:cNvPr>
            <p:cNvSpPr txBox="1"/>
            <p:nvPr/>
          </p:nvSpPr>
          <p:spPr>
            <a:xfrm>
              <a:off x="0" y="3351869"/>
              <a:ext cx="10820400" cy="608800"/>
            </a:xfrm>
            <a:prstGeom prst="rect">
              <a:avLst/>
            </a:prstGeom>
          </p:spPr>
          <p:txBody>
            <a:bodyPr lIns="0" tIns="0" rIns="0" bIns="0" rtlCol="0" anchor="t">
              <a:spAutoFit/>
            </a:bodyPr>
            <a:lstStyle/>
            <a:p>
              <a:pPr marL="428625" indent="-428625" defTabSz="914445">
                <a:lnSpc>
                  <a:spcPts val="3778"/>
                </a:lnSpc>
                <a:buFont typeface="Arial" panose="020B0604020202020204" pitchFamily="34" charset="0"/>
                <a:buChar char="•"/>
              </a:pPr>
              <a:endParaRPr lang="en-US" sz="2699" spc="41" dirty="0">
                <a:solidFill>
                  <a:srgbClr val="000000"/>
                </a:solidFill>
                <a:latin typeface="Assistant"/>
                <a:ea typeface="Assistant"/>
                <a:cs typeface="Assistant"/>
                <a:sym typeface="Assistant"/>
              </a:endParaRPr>
            </a:p>
          </p:txBody>
        </p:sp>
        <p:sp>
          <p:nvSpPr>
            <p:cNvPr id="10" name="TextBox 10">
              <a:extLst>
                <a:ext uri="{FF2B5EF4-FFF2-40B4-BE49-F238E27FC236}">
                  <a16:creationId xmlns:a16="http://schemas.microsoft.com/office/drawing/2014/main" id="{96A20842-3F77-8B66-0CC0-F13A67AE983E}"/>
                </a:ext>
              </a:extLst>
            </p:cNvPr>
            <p:cNvSpPr txBox="1"/>
            <p:nvPr/>
          </p:nvSpPr>
          <p:spPr>
            <a:xfrm>
              <a:off x="0" y="1986594"/>
              <a:ext cx="10820400" cy="658300"/>
            </a:xfrm>
            <a:prstGeom prst="rect">
              <a:avLst/>
            </a:prstGeom>
          </p:spPr>
          <p:txBody>
            <a:bodyPr lIns="0" tIns="0" rIns="0" bIns="0" rtlCol="0" anchor="t">
              <a:spAutoFit/>
            </a:bodyPr>
            <a:lstStyle/>
            <a:p>
              <a:pPr defTabSz="914445">
                <a:lnSpc>
                  <a:spcPts val="4481"/>
                </a:lnSpc>
              </a:pPr>
              <a:endParaRPr>
                <a:solidFill>
                  <a:prstClr val="black"/>
                </a:solidFill>
                <a:latin typeface="Calibri"/>
              </a:endParaRPr>
            </a:p>
          </p:txBody>
        </p:sp>
      </p:grpSp>
      <p:sp>
        <p:nvSpPr>
          <p:cNvPr id="12" name="TextBox 11">
            <a:extLst>
              <a:ext uri="{FF2B5EF4-FFF2-40B4-BE49-F238E27FC236}">
                <a16:creationId xmlns:a16="http://schemas.microsoft.com/office/drawing/2014/main" id="{744FA18A-7889-1947-AC42-E25DDAD6252D}"/>
              </a:ext>
            </a:extLst>
          </p:cNvPr>
          <p:cNvSpPr txBox="1"/>
          <p:nvPr/>
        </p:nvSpPr>
        <p:spPr>
          <a:xfrm>
            <a:off x="610172" y="2726075"/>
            <a:ext cx="7924229" cy="5909310"/>
          </a:xfrm>
          <a:prstGeom prst="rect">
            <a:avLst/>
          </a:prstGeom>
          <a:noFill/>
        </p:spPr>
        <p:txBody>
          <a:bodyPr wrap="square">
            <a:spAutoFit/>
          </a:bodyPr>
          <a:lstStyle/>
          <a:p>
            <a:pPr marL="428625" indent="-428625" defTabSz="685800">
              <a:buFont typeface="Arial" panose="020B0604020202020204" pitchFamily="34" charset="0"/>
              <a:buChar char="•"/>
            </a:pPr>
            <a:r>
              <a:rPr lang="en-US" sz="2700" dirty="0">
                <a:solidFill>
                  <a:srgbClr val="FF0000"/>
                </a:solidFill>
                <a:latin typeface="Calibri"/>
              </a:rPr>
              <a:t>Appal</a:t>
            </a:r>
            <a:r>
              <a:rPr lang="en-US" sz="2700" dirty="0">
                <a:solidFill>
                  <a:prstClr val="black"/>
                </a:solidFill>
                <a:latin typeface="Calibri"/>
              </a:rPr>
              <a:t>achian </a:t>
            </a:r>
            <a:r>
              <a:rPr lang="en-US" sz="2700" dirty="0">
                <a:solidFill>
                  <a:srgbClr val="FF0000"/>
                </a:solidFill>
                <a:latin typeface="Calibri"/>
              </a:rPr>
              <a:t>Re</a:t>
            </a:r>
            <a:r>
              <a:rPr lang="en-US" sz="2700" dirty="0">
                <a:solidFill>
                  <a:prstClr val="black"/>
                </a:solidFill>
                <a:latin typeface="Calibri"/>
              </a:rPr>
              <a:t>search and </a:t>
            </a:r>
            <a:r>
              <a:rPr lang="en-US" sz="2700" dirty="0">
                <a:solidFill>
                  <a:srgbClr val="FF0000"/>
                </a:solidFill>
                <a:latin typeface="Calibri"/>
              </a:rPr>
              <a:t>D</a:t>
            </a:r>
            <a:r>
              <a:rPr lang="en-US" sz="2700" dirty="0">
                <a:solidFill>
                  <a:prstClr val="black"/>
                </a:solidFill>
                <a:latin typeface="Calibri"/>
              </a:rPr>
              <a:t>efense Fund of Ky, Inc.</a:t>
            </a:r>
          </a:p>
          <a:p>
            <a:pPr defTabSz="685800"/>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Founded in 1970 as part of LBJ’s War on Poverty.</a:t>
            </a:r>
          </a:p>
          <a:p>
            <a:pPr defTabSz="685800"/>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Currently funded by state and federal grants, along with funds from the Legal Services Corporation, a non-profit established and funded by Congress.</a:t>
            </a:r>
          </a:p>
          <a:p>
            <a:pPr marL="428625" indent="-428625" defTabSz="685800">
              <a:buFont typeface="Arial" panose="020B0604020202020204" pitchFamily="34" charset="0"/>
              <a:buChar char="•"/>
            </a:pPr>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We are the exclusive LSC legal aid program for eastern and south-central Kentucky.</a:t>
            </a:r>
          </a:p>
          <a:p>
            <a:pPr marL="428625" indent="-428625" defTabSz="685800">
              <a:buFont typeface="Arial" panose="020B0604020202020204" pitchFamily="34" charset="0"/>
              <a:buChar char="•"/>
            </a:pPr>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Currently staff offices in Barbourville, Hazard, Prestonsburg, Richmond, and Somerset, along with a satellite office in Pikeville.</a:t>
            </a:r>
          </a:p>
        </p:txBody>
      </p:sp>
      <p:sp>
        <p:nvSpPr>
          <p:cNvPr id="11" name="Rectangle 10">
            <a:extLst>
              <a:ext uri="{FF2B5EF4-FFF2-40B4-BE49-F238E27FC236}">
                <a16:creationId xmlns:a16="http://schemas.microsoft.com/office/drawing/2014/main" id="{C1EE9438-FE41-0980-57B0-538C20056F65}"/>
              </a:ext>
            </a:extLst>
          </p:cNvPr>
          <p:cNvSpPr/>
          <p:nvPr/>
        </p:nvSpPr>
        <p:spPr>
          <a:xfrm>
            <a:off x="8725472" y="3387847"/>
            <a:ext cx="6842774" cy="42081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prstClr val="white"/>
              </a:solidFill>
              <a:latin typeface="Calibri"/>
            </a:endParaRPr>
          </a:p>
        </p:txBody>
      </p:sp>
      <p:pic>
        <p:nvPicPr>
          <p:cNvPr id="5" name="Picture 4">
            <a:extLst>
              <a:ext uri="{FF2B5EF4-FFF2-40B4-BE49-F238E27FC236}">
                <a16:creationId xmlns:a16="http://schemas.microsoft.com/office/drawing/2014/main" id="{1069A380-BFE0-FFCA-A130-DAA50DCDC767}"/>
              </a:ext>
            </a:extLst>
          </p:cNvPr>
          <p:cNvPicPr>
            <a:picLocks noChangeAspect="1"/>
          </p:cNvPicPr>
          <p:nvPr/>
        </p:nvPicPr>
        <p:blipFill>
          <a:blip r:embed="rId2"/>
          <a:stretch>
            <a:fillRect/>
          </a:stretch>
        </p:blipFill>
        <p:spPr>
          <a:xfrm>
            <a:off x="9036395" y="4031508"/>
            <a:ext cx="6220926" cy="2706423"/>
          </a:xfrm>
          <a:prstGeom prst="rect">
            <a:avLst/>
          </a:prstGeom>
        </p:spPr>
      </p:pic>
    </p:spTree>
    <p:extLst>
      <p:ext uri="{BB962C8B-B14F-4D97-AF65-F5344CB8AC3E}">
        <p14:creationId xmlns:p14="http://schemas.microsoft.com/office/powerpoint/2010/main" val="14605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0A55-FFBA-C7DA-D580-B3FD5FB449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EA40B00-825D-7C42-8495-F0472D6E3981}"/>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BA067700-56F3-41F8-D265-8AEE5DD909B2}"/>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C085FE87-F090-9EFA-E483-F83FEF55D25B}"/>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E9227D5A-0979-1496-9D6A-CE2741C9A93B}"/>
              </a:ext>
            </a:extLst>
          </p:cNvPr>
          <p:cNvGrpSpPr/>
          <p:nvPr/>
        </p:nvGrpSpPr>
        <p:grpSpPr>
          <a:xfrm>
            <a:off x="1028700" y="1020174"/>
            <a:ext cx="14329872" cy="7822133"/>
            <a:chOff x="0" y="28575"/>
            <a:chExt cx="19106496" cy="10429513"/>
          </a:xfrm>
        </p:grpSpPr>
        <p:sp>
          <p:nvSpPr>
            <p:cNvPr id="7" name="TextBox 7">
              <a:extLst>
                <a:ext uri="{FF2B5EF4-FFF2-40B4-BE49-F238E27FC236}">
                  <a16:creationId xmlns:a16="http://schemas.microsoft.com/office/drawing/2014/main" id="{F93D28C1-E0AC-4050-0C79-74E16DE84DD1}"/>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Discovery</a:t>
              </a:r>
            </a:p>
          </p:txBody>
        </p:sp>
        <p:sp>
          <p:nvSpPr>
            <p:cNvPr id="8" name="TextBox 8">
              <a:extLst>
                <a:ext uri="{FF2B5EF4-FFF2-40B4-BE49-F238E27FC236}">
                  <a16:creationId xmlns:a16="http://schemas.microsoft.com/office/drawing/2014/main" id="{C9388920-FB53-03AF-0109-77A8043D4037}"/>
                </a:ext>
              </a:extLst>
            </p:cNvPr>
            <p:cNvSpPr txBox="1"/>
            <p:nvPr/>
          </p:nvSpPr>
          <p:spPr>
            <a:xfrm>
              <a:off x="12700" y="1960547"/>
              <a:ext cx="19093796" cy="8497541"/>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Some cases require more substantial discovery, some do not.</a:t>
              </a:r>
            </a:p>
            <a:p>
              <a:pPr marL="388235" lvl="1" algn="l">
                <a:lnSpc>
                  <a:spcPts val="5035"/>
                </a:lnSpc>
              </a:pPr>
              <a:r>
                <a:rPr lang="en-US" sz="3596" spc="53" dirty="0">
                  <a:solidFill>
                    <a:srgbClr val="8B0000"/>
                  </a:solidFill>
                  <a:latin typeface="Assistant"/>
                  <a:ea typeface="Assistant"/>
                  <a:cs typeface="Assistant"/>
                  <a:sym typeface="Assistant"/>
                </a:rPr>
                <a:t> </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On the Petitioner’s side, it is much easier to win these cases when they have physical evidence of some kind to support their claim. </a:t>
              </a:r>
            </a:p>
            <a:p>
              <a:pPr marL="388235" lvl="1" algn="l">
                <a:lnSpc>
                  <a:spcPts val="5035"/>
                </a:lnSpc>
              </a:pPr>
              <a:endParaRPr lang="en-US" sz="3596" spc="53" dirty="0">
                <a:solidFill>
                  <a:srgbClr val="8B0000"/>
                </a:solidFill>
                <a:latin typeface="Assistant"/>
                <a:ea typeface="Assistant"/>
                <a:cs typeface="Assistant"/>
                <a:sym typeface="Assistant"/>
              </a:endParaRP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Ex., text messages, voicemails, pictures of injuries or weapons.</a:t>
              </a:r>
            </a:p>
            <a:p>
              <a:pPr marL="388235" lvl="1" algn="l">
                <a:lnSpc>
                  <a:spcPts val="5035"/>
                </a:lnSpc>
              </a:pPr>
              <a:endParaRPr lang="en-US" sz="3596" spc="53" dirty="0">
                <a:solidFill>
                  <a:srgbClr val="8B0000"/>
                </a:solidFill>
                <a:latin typeface="Assistant"/>
                <a:ea typeface="Assistant"/>
                <a:cs typeface="Assistant"/>
                <a:sym typeface="Assistant"/>
              </a:endParaRP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IMPORTANT: just because there is no physical evidence, does not mean there is no CASE. Testimony is evidence! </a:t>
              </a:r>
            </a:p>
            <a:p>
              <a:pPr algn="l">
                <a:lnSpc>
                  <a:spcPts val="5035"/>
                </a:lnSpc>
              </a:pPr>
              <a:r>
                <a:rPr lang="en-US" sz="3596" spc="53" dirty="0">
                  <a:solidFill>
                    <a:srgbClr val="8B0000"/>
                  </a:solidFill>
                  <a:latin typeface="Assistant"/>
                  <a:ea typeface="Assistant"/>
                  <a:cs typeface="Assistant"/>
                  <a:sym typeface="Assistant"/>
                </a:rPr>
                <a:t>	</a:t>
              </a:r>
            </a:p>
          </p:txBody>
        </p:sp>
      </p:grpSp>
      <p:sp>
        <p:nvSpPr>
          <p:cNvPr id="9" name="TextBox 9">
            <a:extLst>
              <a:ext uri="{FF2B5EF4-FFF2-40B4-BE49-F238E27FC236}">
                <a16:creationId xmlns:a16="http://schemas.microsoft.com/office/drawing/2014/main" id="{5D22E05B-7A45-756C-CD05-8B44D53ECC56}"/>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84459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A401-D523-47E6-C13F-D8C341228B6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10EC5AE-C62B-9633-B35E-929B50713B84}"/>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D4A5EB8E-774B-022D-BCEB-0152A4D0F554}"/>
              </a:ext>
            </a:extLst>
          </p:cNvPr>
          <p:cNvGrpSpPr/>
          <p:nvPr/>
        </p:nvGrpSpPr>
        <p:grpSpPr>
          <a:xfrm>
            <a:off x="2017546" y="2149158"/>
            <a:ext cx="7126454" cy="2994342"/>
            <a:chOff x="0" y="38100"/>
            <a:chExt cx="9501938" cy="3992456"/>
          </a:xfrm>
        </p:grpSpPr>
        <p:sp>
          <p:nvSpPr>
            <p:cNvPr id="5" name="TextBox 5">
              <a:extLst>
                <a:ext uri="{FF2B5EF4-FFF2-40B4-BE49-F238E27FC236}">
                  <a16:creationId xmlns:a16="http://schemas.microsoft.com/office/drawing/2014/main" id="{C6CFE29E-75E5-3400-3D71-D199CE534C53}"/>
                </a:ext>
              </a:extLst>
            </p:cNvPr>
            <p:cNvSpPr txBox="1"/>
            <p:nvPr/>
          </p:nvSpPr>
          <p:spPr>
            <a:xfrm>
              <a:off x="0" y="38100"/>
              <a:ext cx="9492253" cy="1419192"/>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lang="en-US" sz="7200" dirty="0">
                  <a:solidFill>
                    <a:srgbClr val="8B0000"/>
                  </a:solidFill>
                  <a:latin typeface="Libre Baskerville"/>
                  <a:ea typeface="Libre Baskerville"/>
                  <a:cs typeface="Libre Baskerville"/>
                  <a:sym typeface="Libre Baskerville"/>
                </a:rPr>
                <a:t>Hearing</a:t>
              </a:r>
              <a:endPar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endParaRPr>
            </a:p>
          </p:txBody>
        </p:sp>
        <p:sp>
          <p:nvSpPr>
            <p:cNvPr id="6" name="TextBox 6">
              <a:extLst>
                <a:ext uri="{FF2B5EF4-FFF2-40B4-BE49-F238E27FC236}">
                  <a16:creationId xmlns:a16="http://schemas.microsoft.com/office/drawing/2014/main" id="{3A02E6EE-E951-A6BA-1788-7AB4B17957F0}"/>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1D067FF3-5762-CB4D-30EB-C1F0D2BCF5CA}"/>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EB03CDB8-1E4E-1707-39C2-15D3AD16D1D8}"/>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398915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8003-B96E-1912-421B-255C59BACB1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2594B9-8504-778B-D358-665B8C90D84D}"/>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72749CD5-C16C-9351-DE31-84348547A37C}"/>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64CD34A8-E16B-9BA3-B0BA-C8C7FBAAAC7C}"/>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E5340718-AFD9-4213-8DD8-A81C3DBF2C05}"/>
              </a:ext>
            </a:extLst>
          </p:cNvPr>
          <p:cNvGrpSpPr/>
          <p:nvPr/>
        </p:nvGrpSpPr>
        <p:grpSpPr>
          <a:xfrm>
            <a:off x="1028700" y="1020174"/>
            <a:ext cx="14329872" cy="6539732"/>
            <a:chOff x="0" y="28575"/>
            <a:chExt cx="19106496" cy="8719644"/>
          </a:xfrm>
        </p:grpSpPr>
        <p:sp>
          <p:nvSpPr>
            <p:cNvPr id="7" name="TextBox 7">
              <a:extLst>
                <a:ext uri="{FF2B5EF4-FFF2-40B4-BE49-F238E27FC236}">
                  <a16:creationId xmlns:a16="http://schemas.microsoft.com/office/drawing/2014/main" id="{A3480DF5-798D-1494-27B9-1A520B91C542}"/>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Standard of Proof</a:t>
              </a:r>
            </a:p>
          </p:txBody>
        </p:sp>
        <p:sp>
          <p:nvSpPr>
            <p:cNvPr id="8" name="TextBox 8">
              <a:extLst>
                <a:ext uri="{FF2B5EF4-FFF2-40B4-BE49-F238E27FC236}">
                  <a16:creationId xmlns:a16="http://schemas.microsoft.com/office/drawing/2014/main" id="{BC85580F-4DC7-5B75-41F7-C818D7A56209}"/>
                </a:ext>
              </a:extLst>
            </p:cNvPr>
            <p:cNvSpPr txBox="1"/>
            <p:nvPr/>
          </p:nvSpPr>
          <p:spPr>
            <a:xfrm>
              <a:off x="12700" y="1960547"/>
              <a:ext cx="19093796" cy="6787672"/>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There is a two-part standard which must be proven by a preponderance of the evidence for a court to enter a “permanent order” (DVO/IPO):</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1. Covered violence or threat of violence has occurred. </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2. Such violence or threat of violence may occur again.</a:t>
              </a:r>
            </a:p>
            <a:p>
              <a:pPr marL="1233670" lvl="2" indent="-388235">
                <a:lnSpc>
                  <a:spcPts val="5035"/>
                </a:lnSpc>
                <a:buFont typeface="Arial"/>
                <a:buChar char="•"/>
              </a:pPr>
              <a:endParaRPr lang="en-US" sz="3596" spc="53" dirty="0">
                <a:solidFill>
                  <a:srgbClr val="8B0000"/>
                </a:solidFill>
                <a:latin typeface="Assistant"/>
                <a:ea typeface="Assistant"/>
                <a:cs typeface="Assistant"/>
                <a:sym typeface="Assistant"/>
              </a:endParaRPr>
            </a:p>
            <a:p>
              <a:pPr marL="776470" lvl="1" indent="-388235" algn="l">
                <a:lnSpc>
                  <a:spcPts val="5035"/>
                </a:lnSpc>
                <a:buFont typeface="Arial"/>
                <a:buChar char="•"/>
              </a:pPr>
              <a:endParaRPr lang="en-US" sz="3596" spc="53" dirty="0">
                <a:solidFill>
                  <a:srgbClr val="8B0000"/>
                </a:solidFill>
                <a:latin typeface="Assistant"/>
                <a:ea typeface="Assistant"/>
                <a:cs typeface="Assistant"/>
                <a:sym typeface="Assistant"/>
              </a:endParaRPr>
            </a:p>
            <a:p>
              <a:pPr algn="l">
                <a:lnSpc>
                  <a:spcPts val="5035"/>
                </a:lnSpc>
              </a:pPr>
              <a:r>
                <a:rPr lang="en-US" sz="3596" spc="53" dirty="0">
                  <a:solidFill>
                    <a:srgbClr val="8B0000"/>
                  </a:solidFill>
                  <a:latin typeface="Assistant"/>
                  <a:ea typeface="Assistant"/>
                  <a:cs typeface="Assistant"/>
                  <a:sym typeface="Assistant"/>
                </a:rPr>
                <a:t>	</a:t>
              </a:r>
            </a:p>
          </p:txBody>
        </p:sp>
      </p:grpSp>
      <p:sp>
        <p:nvSpPr>
          <p:cNvPr id="9" name="TextBox 9">
            <a:extLst>
              <a:ext uri="{FF2B5EF4-FFF2-40B4-BE49-F238E27FC236}">
                <a16:creationId xmlns:a16="http://schemas.microsoft.com/office/drawing/2014/main" id="{C91ABB87-61BB-E965-C13D-58D134F5CA14}"/>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79156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3A49-3191-3231-BE81-7741406052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F2E59E9-DA78-B483-E4D7-8AE09AA97FAF}"/>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75986EC5-464B-5F6B-642D-96E153FC2DD5}"/>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9C3DBBC2-5D7B-081F-218C-19F5DB004A1A}"/>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34E674CB-4234-20CE-92CB-AB45FB5FCD67}"/>
              </a:ext>
            </a:extLst>
          </p:cNvPr>
          <p:cNvGrpSpPr/>
          <p:nvPr/>
        </p:nvGrpSpPr>
        <p:grpSpPr>
          <a:xfrm>
            <a:off x="1028700" y="1020174"/>
            <a:ext cx="14329872" cy="3974927"/>
            <a:chOff x="0" y="28575"/>
            <a:chExt cx="19106496" cy="5299903"/>
          </a:xfrm>
        </p:grpSpPr>
        <p:sp>
          <p:nvSpPr>
            <p:cNvPr id="7" name="TextBox 7">
              <a:extLst>
                <a:ext uri="{FF2B5EF4-FFF2-40B4-BE49-F238E27FC236}">
                  <a16:creationId xmlns:a16="http://schemas.microsoft.com/office/drawing/2014/main" id="{C6B491B2-33DA-7487-AD2D-1037A0BF1761}"/>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“Violence or abuse”</a:t>
              </a:r>
            </a:p>
          </p:txBody>
        </p:sp>
        <p:sp>
          <p:nvSpPr>
            <p:cNvPr id="8" name="TextBox 8">
              <a:extLst>
                <a:ext uri="{FF2B5EF4-FFF2-40B4-BE49-F238E27FC236}">
                  <a16:creationId xmlns:a16="http://schemas.microsoft.com/office/drawing/2014/main" id="{B4DB6C3D-2210-8037-EA20-C90AA1065CE3}"/>
                </a:ext>
              </a:extLst>
            </p:cNvPr>
            <p:cNvSpPr txBox="1"/>
            <p:nvPr/>
          </p:nvSpPr>
          <p:spPr>
            <a:xfrm>
              <a:off x="12700" y="1960547"/>
              <a:ext cx="19093796" cy="3367931"/>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Chapter 403 (DVO): “Physical injury, serious physical injury, stalking, sexual assault, strangulation, assault, or the infliction of fear of imminent physical injury, serious physical injury, sexual assault, strangulation, or assault.”</a:t>
              </a:r>
            </a:p>
          </p:txBody>
        </p:sp>
      </p:grpSp>
      <p:sp>
        <p:nvSpPr>
          <p:cNvPr id="9" name="TextBox 9">
            <a:extLst>
              <a:ext uri="{FF2B5EF4-FFF2-40B4-BE49-F238E27FC236}">
                <a16:creationId xmlns:a16="http://schemas.microsoft.com/office/drawing/2014/main" id="{FA682D0A-04BD-C53C-D23E-BD0D182DC02E}"/>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56661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F2A4-D7E7-1B82-D3D7-66510FAACC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3460F9A-A4EF-395C-360B-8C19764FF227}"/>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70AF9ACB-A683-4589-F339-E894052A6954}"/>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CB15958E-9984-D1F3-40C8-DDFFF588A6A1}"/>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2D740398-8F18-A8AB-192C-C430EB38495A}"/>
              </a:ext>
            </a:extLst>
          </p:cNvPr>
          <p:cNvGrpSpPr/>
          <p:nvPr/>
        </p:nvGrpSpPr>
        <p:grpSpPr>
          <a:xfrm>
            <a:off x="1028700" y="1020174"/>
            <a:ext cx="14329872" cy="4616128"/>
            <a:chOff x="0" y="28575"/>
            <a:chExt cx="19106496" cy="6154838"/>
          </a:xfrm>
        </p:grpSpPr>
        <p:sp>
          <p:nvSpPr>
            <p:cNvPr id="7" name="TextBox 7">
              <a:extLst>
                <a:ext uri="{FF2B5EF4-FFF2-40B4-BE49-F238E27FC236}">
                  <a16:creationId xmlns:a16="http://schemas.microsoft.com/office/drawing/2014/main" id="{5B95C643-63BE-142D-1337-704B443A7773}"/>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“Dating Violence and abuse”</a:t>
              </a:r>
            </a:p>
          </p:txBody>
        </p:sp>
        <p:sp>
          <p:nvSpPr>
            <p:cNvPr id="8" name="TextBox 8">
              <a:extLst>
                <a:ext uri="{FF2B5EF4-FFF2-40B4-BE49-F238E27FC236}">
                  <a16:creationId xmlns:a16="http://schemas.microsoft.com/office/drawing/2014/main" id="{118E2BF1-347D-C77D-A947-9210174537D3}"/>
                </a:ext>
              </a:extLst>
            </p:cNvPr>
            <p:cNvSpPr txBox="1"/>
            <p:nvPr/>
          </p:nvSpPr>
          <p:spPr>
            <a:xfrm>
              <a:off x="12700" y="1960547"/>
              <a:ext cx="19093796" cy="4222866"/>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Chapter 456 (IPO): Physical injury, serious physical injury, stalking, sexual assault, strangulation, or the infliction of fear of imminent physical injury, serious physical injury, sexual abuse, strangulation, or assault occurring between persons who are or have been in a dating relationship.	</a:t>
              </a:r>
            </a:p>
          </p:txBody>
        </p:sp>
      </p:grpSp>
      <p:sp>
        <p:nvSpPr>
          <p:cNvPr id="9" name="TextBox 9">
            <a:extLst>
              <a:ext uri="{FF2B5EF4-FFF2-40B4-BE49-F238E27FC236}">
                <a16:creationId xmlns:a16="http://schemas.microsoft.com/office/drawing/2014/main" id="{077D7CA1-0BB7-ACD4-1AFC-17A631FAB0A5}"/>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79070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B5C1-45FC-C6B8-31D6-1D43FF9CD20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2F7A0AC-F595-BF8D-AD8C-78DA92B3C6C9}"/>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B3209C0F-0440-7987-C425-F37E428FB90F}"/>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749B9C6F-A8EF-034B-EA67-80CE7D044AF3}"/>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DE88B6C3-F2C9-1FAD-8CC2-FAD3E77A46C9}"/>
              </a:ext>
            </a:extLst>
          </p:cNvPr>
          <p:cNvGrpSpPr/>
          <p:nvPr/>
        </p:nvGrpSpPr>
        <p:grpSpPr>
          <a:xfrm>
            <a:off x="1028700" y="1020174"/>
            <a:ext cx="14329872" cy="4616128"/>
            <a:chOff x="0" y="28575"/>
            <a:chExt cx="19106496" cy="6154838"/>
          </a:xfrm>
        </p:grpSpPr>
        <p:sp>
          <p:nvSpPr>
            <p:cNvPr id="7" name="TextBox 7">
              <a:extLst>
                <a:ext uri="{FF2B5EF4-FFF2-40B4-BE49-F238E27FC236}">
                  <a16:creationId xmlns:a16="http://schemas.microsoft.com/office/drawing/2014/main" id="{FB14B457-5B01-BF1D-0CCF-41FF209A7B69}"/>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“Sexual Assault”</a:t>
              </a:r>
            </a:p>
          </p:txBody>
        </p:sp>
        <p:sp>
          <p:nvSpPr>
            <p:cNvPr id="8" name="TextBox 8">
              <a:extLst>
                <a:ext uri="{FF2B5EF4-FFF2-40B4-BE49-F238E27FC236}">
                  <a16:creationId xmlns:a16="http://schemas.microsoft.com/office/drawing/2014/main" id="{5489EE74-EA09-A5FC-DCF0-0229BAA4A10B}"/>
                </a:ext>
              </a:extLst>
            </p:cNvPr>
            <p:cNvSpPr txBox="1"/>
            <p:nvPr/>
          </p:nvSpPr>
          <p:spPr>
            <a:xfrm>
              <a:off x="12700" y="1960547"/>
              <a:ext cx="19093796" cy="4222866"/>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Chapter 456 (IPO): conduct prohibited as any degree of rape, sodomy, or sexual abuse under KRS Chapter 510 or a criminal attempt, conspiracy, facilitation, or solicitation to commit any degree of rape, sodomy, or sexual abuse, or incest under KRS 530.020.	</a:t>
              </a:r>
            </a:p>
          </p:txBody>
        </p:sp>
      </p:grpSp>
      <p:sp>
        <p:nvSpPr>
          <p:cNvPr id="9" name="TextBox 9">
            <a:extLst>
              <a:ext uri="{FF2B5EF4-FFF2-40B4-BE49-F238E27FC236}">
                <a16:creationId xmlns:a16="http://schemas.microsoft.com/office/drawing/2014/main" id="{7352A28E-EB84-B595-A2A6-46DBE2686098}"/>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10078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E680-66E9-EAE0-AC24-134D781AB84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18F59C-4FE0-3008-DECE-2AF286801F21}"/>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3E24FA8C-37F3-20F2-9D13-670F9B43422F}"/>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9868074A-D2D7-28FA-161D-5B78A6A57F3D}"/>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826B00C5-1374-70BF-5D08-B8B22C05FC71}"/>
              </a:ext>
            </a:extLst>
          </p:cNvPr>
          <p:cNvGrpSpPr/>
          <p:nvPr/>
        </p:nvGrpSpPr>
        <p:grpSpPr>
          <a:xfrm>
            <a:off x="1028700" y="1020174"/>
            <a:ext cx="14329872" cy="3333726"/>
            <a:chOff x="0" y="28575"/>
            <a:chExt cx="19106496" cy="4444968"/>
          </a:xfrm>
        </p:grpSpPr>
        <p:sp>
          <p:nvSpPr>
            <p:cNvPr id="7" name="TextBox 7">
              <a:extLst>
                <a:ext uri="{FF2B5EF4-FFF2-40B4-BE49-F238E27FC236}">
                  <a16:creationId xmlns:a16="http://schemas.microsoft.com/office/drawing/2014/main" id="{7222307F-B997-0F13-93B6-73F0DC314CDB}"/>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“Stalking”</a:t>
              </a:r>
            </a:p>
          </p:txBody>
        </p:sp>
        <p:sp>
          <p:nvSpPr>
            <p:cNvPr id="8" name="TextBox 8">
              <a:extLst>
                <a:ext uri="{FF2B5EF4-FFF2-40B4-BE49-F238E27FC236}">
                  <a16:creationId xmlns:a16="http://schemas.microsoft.com/office/drawing/2014/main" id="{096227C3-B8BC-A71A-D08F-B56CA098D66F}"/>
                </a:ext>
              </a:extLst>
            </p:cNvPr>
            <p:cNvSpPr txBox="1"/>
            <p:nvPr/>
          </p:nvSpPr>
          <p:spPr>
            <a:xfrm>
              <a:off x="12700" y="1960547"/>
              <a:ext cx="19093796" cy="2512996"/>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Chapter 456 (IPO):  conduct prohibited as stalking under KRS 508.140 or 508.150, or a criminal attempt, conspiracy, facilitation, or solicitation to commit the crime of stalking.	</a:t>
              </a:r>
            </a:p>
          </p:txBody>
        </p:sp>
      </p:grpSp>
      <p:sp>
        <p:nvSpPr>
          <p:cNvPr id="9" name="TextBox 9">
            <a:extLst>
              <a:ext uri="{FF2B5EF4-FFF2-40B4-BE49-F238E27FC236}">
                <a16:creationId xmlns:a16="http://schemas.microsoft.com/office/drawing/2014/main" id="{AF4DA605-47C1-38A2-3D9A-C6FB69D78EBD}"/>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01072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22242-9239-0D72-8DC4-3CD368F60BB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A06F53-4773-1B3F-EEB7-5F245616C4E0}"/>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1EEE0E74-D825-7BBC-0760-722B098FDB91}"/>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9F69B285-8FB3-FE61-D738-C59B10A02C0B}"/>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00F66D2B-CEB4-9B84-FBAB-55FD26CA25AF}"/>
              </a:ext>
            </a:extLst>
          </p:cNvPr>
          <p:cNvGrpSpPr/>
          <p:nvPr/>
        </p:nvGrpSpPr>
        <p:grpSpPr>
          <a:xfrm>
            <a:off x="1028700" y="1020174"/>
            <a:ext cx="14329872" cy="8177372"/>
            <a:chOff x="0" y="28575"/>
            <a:chExt cx="19106496" cy="10903164"/>
          </a:xfrm>
        </p:grpSpPr>
        <p:sp>
          <p:nvSpPr>
            <p:cNvPr id="7" name="TextBox 7">
              <a:extLst>
                <a:ext uri="{FF2B5EF4-FFF2-40B4-BE49-F238E27FC236}">
                  <a16:creationId xmlns:a16="http://schemas.microsoft.com/office/drawing/2014/main" id="{632861E2-5828-B323-970C-2B82354515D8}"/>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“Stalking”</a:t>
              </a:r>
            </a:p>
          </p:txBody>
        </p:sp>
        <p:sp>
          <p:nvSpPr>
            <p:cNvPr id="8" name="TextBox 8">
              <a:extLst>
                <a:ext uri="{FF2B5EF4-FFF2-40B4-BE49-F238E27FC236}">
                  <a16:creationId xmlns:a16="http://schemas.microsoft.com/office/drawing/2014/main" id="{4CA7B78E-47B7-8F5E-AC0A-9F8E1D282C94}"/>
                </a:ext>
              </a:extLst>
            </p:cNvPr>
            <p:cNvSpPr txBox="1"/>
            <p:nvPr/>
          </p:nvSpPr>
          <p:spPr>
            <a:xfrm>
              <a:off x="12700" y="1579263"/>
              <a:ext cx="19093796" cy="9352476"/>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IPO statute refers specifically to the criminal code for standard of what constitutes “stalking:” </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KRS 508.150: </a:t>
              </a:r>
            </a:p>
            <a:p>
              <a:pPr marL="1690870" lvl="3" indent="-388235">
                <a:lnSpc>
                  <a:spcPts val="5035"/>
                </a:lnSpc>
                <a:buFont typeface="Arial"/>
                <a:buChar char="•"/>
              </a:pPr>
              <a:r>
                <a:rPr lang="en-US" sz="3596" spc="53" dirty="0">
                  <a:solidFill>
                    <a:srgbClr val="8B0000"/>
                  </a:solidFill>
                  <a:latin typeface="Assistant"/>
                  <a:ea typeface="Assistant"/>
                  <a:cs typeface="Assistant"/>
                  <a:sym typeface="Assistant"/>
                </a:rPr>
                <a:t>(1) A person is guilty of stalking in the second degree when he intentionally: </a:t>
              </a:r>
            </a:p>
            <a:p>
              <a:pPr marL="2148070" lvl="4" indent="-388235">
                <a:lnSpc>
                  <a:spcPts val="5035"/>
                </a:lnSpc>
                <a:buFont typeface="Arial"/>
                <a:buChar char="•"/>
              </a:pPr>
              <a:r>
                <a:rPr lang="en-US" sz="3596" spc="53" dirty="0">
                  <a:solidFill>
                    <a:srgbClr val="8B0000"/>
                  </a:solidFill>
                  <a:latin typeface="Assistant"/>
                  <a:ea typeface="Assistant"/>
                  <a:cs typeface="Assistant"/>
                  <a:sym typeface="Assistant"/>
                </a:rPr>
                <a:t>(a) Stalks another person; and </a:t>
              </a:r>
            </a:p>
            <a:p>
              <a:pPr marL="2148070" lvl="4" indent="-388235">
                <a:lnSpc>
                  <a:spcPts val="5035"/>
                </a:lnSpc>
                <a:buFont typeface="Arial"/>
                <a:buChar char="•"/>
              </a:pPr>
              <a:r>
                <a:rPr lang="en-US" sz="3596" spc="53" dirty="0">
                  <a:solidFill>
                    <a:srgbClr val="8B0000"/>
                  </a:solidFill>
                  <a:latin typeface="Assistant"/>
                  <a:ea typeface="Assistant"/>
                  <a:cs typeface="Assistant"/>
                  <a:sym typeface="Assistant"/>
                </a:rPr>
                <a:t>(b) Makes an explicit or implicit threat with the intent to place that person in reasonable fear of: </a:t>
              </a:r>
            </a:p>
            <a:p>
              <a:pPr marL="2605270" lvl="5" indent="-388235">
                <a:lnSpc>
                  <a:spcPts val="5035"/>
                </a:lnSpc>
                <a:buFont typeface="Arial"/>
                <a:buChar char="•"/>
              </a:pPr>
              <a:r>
                <a:rPr lang="en-US" sz="3596" spc="53" dirty="0">
                  <a:solidFill>
                    <a:srgbClr val="8B0000"/>
                  </a:solidFill>
                  <a:latin typeface="Assistant"/>
                  <a:ea typeface="Assistant"/>
                  <a:cs typeface="Assistant"/>
                  <a:sym typeface="Assistant"/>
                </a:rPr>
                <a:t>1. Sexual contact as defined in KRS 510.010; </a:t>
              </a:r>
            </a:p>
            <a:p>
              <a:pPr marL="2605270" lvl="5" indent="-388235">
                <a:lnSpc>
                  <a:spcPts val="5035"/>
                </a:lnSpc>
                <a:buFont typeface="Arial"/>
                <a:buChar char="•"/>
              </a:pPr>
              <a:r>
                <a:rPr lang="en-US" sz="3596" spc="53" dirty="0">
                  <a:solidFill>
                    <a:srgbClr val="8B0000"/>
                  </a:solidFill>
                  <a:latin typeface="Assistant"/>
                  <a:ea typeface="Assistant"/>
                  <a:cs typeface="Assistant"/>
                  <a:sym typeface="Assistant"/>
                </a:rPr>
                <a:t>2. Physical injury; or </a:t>
              </a:r>
            </a:p>
            <a:p>
              <a:pPr marL="2605270" lvl="5" indent="-388235">
                <a:lnSpc>
                  <a:spcPts val="5035"/>
                </a:lnSpc>
                <a:buFont typeface="Arial"/>
                <a:buChar char="•"/>
              </a:pPr>
              <a:r>
                <a:rPr lang="en-US" sz="3596" spc="53" dirty="0">
                  <a:solidFill>
                    <a:srgbClr val="8B0000"/>
                  </a:solidFill>
                  <a:latin typeface="Assistant"/>
                  <a:ea typeface="Assistant"/>
                  <a:cs typeface="Assistant"/>
                  <a:sym typeface="Assistant"/>
                </a:rPr>
                <a:t>3. Death.  </a:t>
              </a:r>
            </a:p>
          </p:txBody>
        </p:sp>
      </p:grpSp>
      <p:sp>
        <p:nvSpPr>
          <p:cNvPr id="9" name="TextBox 9">
            <a:extLst>
              <a:ext uri="{FF2B5EF4-FFF2-40B4-BE49-F238E27FC236}">
                <a16:creationId xmlns:a16="http://schemas.microsoft.com/office/drawing/2014/main" id="{3AA48EE5-D913-2631-AD75-140B407F9E47}"/>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13117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C34A-F27D-117E-69E8-C7EF370BEF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11E716-EE0E-4178-F8C6-BC11825C4CE1}"/>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CA3F8E83-99D5-8C7E-F078-DF7CE23052BD}"/>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1CD227E2-E512-A034-FD90-0014B4954CCA}"/>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110A96FA-4AF8-A865-E291-015B160B7361}"/>
              </a:ext>
            </a:extLst>
          </p:cNvPr>
          <p:cNvGrpSpPr/>
          <p:nvPr/>
        </p:nvGrpSpPr>
        <p:grpSpPr>
          <a:xfrm>
            <a:off x="1028700" y="1020174"/>
            <a:ext cx="14329872" cy="6253769"/>
            <a:chOff x="0" y="28575"/>
            <a:chExt cx="19106496" cy="8338359"/>
          </a:xfrm>
        </p:grpSpPr>
        <p:sp>
          <p:nvSpPr>
            <p:cNvPr id="7" name="TextBox 7">
              <a:extLst>
                <a:ext uri="{FF2B5EF4-FFF2-40B4-BE49-F238E27FC236}">
                  <a16:creationId xmlns:a16="http://schemas.microsoft.com/office/drawing/2014/main" id="{FFF9DA62-1BDE-C017-A921-3ED200C18D18}"/>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“Stalk”</a:t>
              </a:r>
            </a:p>
          </p:txBody>
        </p:sp>
        <p:sp>
          <p:nvSpPr>
            <p:cNvPr id="8" name="TextBox 8">
              <a:extLst>
                <a:ext uri="{FF2B5EF4-FFF2-40B4-BE49-F238E27FC236}">
                  <a16:creationId xmlns:a16="http://schemas.microsoft.com/office/drawing/2014/main" id="{82A99F8F-AAAF-0249-00EC-B2F0F4006059}"/>
                </a:ext>
              </a:extLst>
            </p:cNvPr>
            <p:cNvSpPr txBox="1"/>
            <p:nvPr/>
          </p:nvSpPr>
          <p:spPr>
            <a:xfrm>
              <a:off x="12700" y="1579263"/>
              <a:ext cx="19093796" cy="6787671"/>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KRS 508.130: </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Stalk – </a:t>
              </a:r>
            </a:p>
            <a:p>
              <a:pPr marL="1588385" lvl="2" indent="-742950">
                <a:lnSpc>
                  <a:spcPts val="5035"/>
                </a:lnSpc>
                <a:buAutoNum type="arabicParenBoth"/>
              </a:pPr>
              <a:r>
                <a:rPr lang="en-US" sz="3596" spc="53" dirty="0">
                  <a:solidFill>
                    <a:srgbClr val="8B0000"/>
                  </a:solidFill>
                  <a:latin typeface="Assistant"/>
                  <a:ea typeface="Assistant"/>
                  <a:cs typeface="Assistant"/>
                  <a:sym typeface="Assistant"/>
                </a:rPr>
                <a:t>(a) To "stalk" means to engage in an intentional course of conduct: </a:t>
              </a:r>
            </a:p>
            <a:p>
              <a:pPr marL="845435" lvl="2">
                <a:lnSpc>
                  <a:spcPts val="5035"/>
                </a:lnSpc>
              </a:pPr>
              <a:r>
                <a:rPr lang="en-US" sz="3596" spc="53" dirty="0">
                  <a:solidFill>
                    <a:srgbClr val="8B0000"/>
                  </a:solidFill>
                  <a:latin typeface="Assistant"/>
                  <a:ea typeface="Assistant"/>
                  <a:cs typeface="Assistant"/>
                  <a:sym typeface="Assistant"/>
                </a:rPr>
                <a:t>			1. Directed at a specific person or persons; </a:t>
              </a:r>
            </a:p>
            <a:p>
              <a:pPr marL="845435" lvl="2">
                <a:lnSpc>
                  <a:spcPts val="5035"/>
                </a:lnSpc>
              </a:pPr>
              <a:r>
                <a:rPr lang="en-US" sz="3596" spc="53" dirty="0">
                  <a:solidFill>
                    <a:srgbClr val="8B0000"/>
                  </a:solidFill>
                  <a:latin typeface="Assistant"/>
                  <a:ea typeface="Assistant"/>
                  <a:cs typeface="Assistant"/>
                  <a:sym typeface="Assistant"/>
                </a:rPr>
                <a:t>			2. Which seriously alarms, annoys, intimidates, or 				     harasses the person or persons; and </a:t>
              </a:r>
            </a:p>
            <a:p>
              <a:pPr marL="845435" lvl="2">
                <a:lnSpc>
                  <a:spcPts val="5035"/>
                </a:lnSpc>
              </a:pPr>
              <a:r>
                <a:rPr lang="en-US" sz="3596" spc="53" dirty="0">
                  <a:solidFill>
                    <a:srgbClr val="8B0000"/>
                  </a:solidFill>
                  <a:latin typeface="Assistant"/>
                  <a:ea typeface="Assistant"/>
                  <a:cs typeface="Assistant"/>
                  <a:sym typeface="Assistant"/>
                </a:rPr>
                <a:t>			3. Which serves no legitimate purpose. </a:t>
              </a:r>
            </a:p>
          </p:txBody>
        </p:sp>
      </p:grpSp>
      <p:sp>
        <p:nvSpPr>
          <p:cNvPr id="9" name="TextBox 9">
            <a:extLst>
              <a:ext uri="{FF2B5EF4-FFF2-40B4-BE49-F238E27FC236}">
                <a16:creationId xmlns:a16="http://schemas.microsoft.com/office/drawing/2014/main" id="{00F5CEB0-B7A4-3F2E-4079-1001D222895D}"/>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26553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8B08-42E6-F083-4F4B-2684C46A604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4F2EAAC-0C08-1EE2-36E9-B440E7EAEB54}"/>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700F4070-0EC2-2434-4D73-9960B69708C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F871455A-056D-C697-1BC0-C02DE420664C}"/>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DA69AB5A-9E6D-A853-9F3E-7F8F789A2A75}"/>
              </a:ext>
            </a:extLst>
          </p:cNvPr>
          <p:cNvGrpSpPr/>
          <p:nvPr/>
        </p:nvGrpSpPr>
        <p:grpSpPr>
          <a:xfrm>
            <a:off x="1028700" y="1020174"/>
            <a:ext cx="14329872" cy="7536171"/>
            <a:chOff x="0" y="28575"/>
            <a:chExt cx="19106496" cy="10048229"/>
          </a:xfrm>
        </p:grpSpPr>
        <p:sp>
          <p:nvSpPr>
            <p:cNvPr id="7" name="TextBox 7">
              <a:extLst>
                <a:ext uri="{FF2B5EF4-FFF2-40B4-BE49-F238E27FC236}">
                  <a16:creationId xmlns:a16="http://schemas.microsoft.com/office/drawing/2014/main" id="{745EBC75-CDD6-D71B-55B9-2BA8434A9355}"/>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“Strangulation”</a:t>
              </a:r>
            </a:p>
          </p:txBody>
        </p:sp>
        <p:sp>
          <p:nvSpPr>
            <p:cNvPr id="8" name="TextBox 8">
              <a:extLst>
                <a:ext uri="{FF2B5EF4-FFF2-40B4-BE49-F238E27FC236}">
                  <a16:creationId xmlns:a16="http://schemas.microsoft.com/office/drawing/2014/main" id="{E0275B2E-174D-8A5D-69D6-B419553DD2C2}"/>
                </a:ext>
              </a:extLst>
            </p:cNvPr>
            <p:cNvSpPr txBox="1"/>
            <p:nvPr/>
          </p:nvSpPr>
          <p:spPr>
            <a:xfrm>
              <a:off x="12700" y="1579263"/>
              <a:ext cx="19093796" cy="8497541"/>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KRS 456: refers to conduct prohibited by KRS 508.170 and 508.175, or a criminal attempt, conspiracy, facilitation, or solicitation to commit the crime of strangulation.</a:t>
              </a:r>
            </a:p>
            <a:p>
              <a:pPr marL="1233670" lvl="2" indent="-388235">
                <a:lnSpc>
                  <a:spcPts val="5035"/>
                </a:lnSpc>
                <a:buFont typeface="Arial"/>
                <a:buChar char="•"/>
              </a:pPr>
              <a:endParaRPr lang="en-US" sz="3596"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KRS 508.175: (1) A person is guilty of strangulation in the second degree when the person, without consent, wantonly impedes the normal breathing or circulation of the blood of another person by: </a:t>
              </a:r>
            </a:p>
            <a:p>
              <a:pPr marL="1759835" lvl="4">
                <a:lnSpc>
                  <a:spcPts val="5035"/>
                </a:lnSpc>
              </a:pPr>
              <a:r>
                <a:rPr lang="en-US" sz="3596" spc="53" dirty="0">
                  <a:solidFill>
                    <a:srgbClr val="8B0000"/>
                  </a:solidFill>
                  <a:latin typeface="Assistant"/>
                  <a:ea typeface="Assistant"/>
                  <a:cs typeface="Assistant"/>
                  <a:sym typeface="Assistant"/>
                </a:rPr>
                <a:t>(a) Applying pressure on the throat or neck of the other person; or </a:t>
              </a:r>
            </a:p>
            <a:p>
              <a:pPr marL="1759835" lvl="4">
                <a:lnSpc>
                  <a:spcPts val="5035"/>
                </a:lnSpc>
              </a:pPr>
              <a:r>
                <a:rPr lang="en-US" sz="3596" spc="53" dirty="0">
                  <a:solidFill>
                    <a:srgbClr val="8B0000"/>
                  </a:solidFill>
                  <a:latin typeface="Assistant"/>
                  <a:ea typeface="Assistant"/>
                  <a:cs typeface="Assistant"/>
                  <a:sym typeface="Assistant"/>
                </a:rPr>
                <a:t>(b) Blocking the nose or mouth of the other person. </a:t>
              </a:r>
            </a:p>
          </p:txBody>
        </p:sp>
      </p:grpSp>
      <p:sp>
        <p:nvSpPr>
          <p:cNvPr id="9" name="TextBox 9">
            <a:extLst>
              <a:ext uri="{FF2B5EF4-FFF2-40B4-BE49-F238E27FC236}">
                <a16:creationId xmlns:a16="http://schemas.microsoft.com/office/drawing/2014/main" id="{F4454539-FF51-E9BF-4552-03B99E182FC9}"/>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69827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9730-11D8-8173-1639-377BF7A99B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5A78B1-BB48-091D-D92B-3D52E7B26E4E}"/>
              </a:ext>
            </a:extLst>
          </p:cNvPr>
          <p:cNvGrpSpPr/>
          <p:nvPr/>
        </p:nvGrpSpPr>
        <p:grpSpPr>
          <a:xfrm>
            <a:off x="9144000" y="0"/>
            <a:ext cx="9144000" cy="10287000"/>
            <a:chOff x="0" y="0"/>
            <a:chExt cx="2408296" cy="2709333"/>
          </a:xfrm>
        </p:grpSpPr>
        <p:sp>
          <p:nvSpPr>
            <p:cNvPr id="3" name="Freeform 3">
              <a:extLst>
                <a:ext uri="{FF2B5EF4-FFF2-40B4-BE49-F238E27FC236}">
                  <a16:creationId xmlns:a16="http://schemas.microsoft.com/office/drawing/2014/main" id="{FCF2FC56-2105-6777-36E4-34639FE6A885}"/>
                </a:ext>
              </a:extLst>
            </p:cNvPr>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3030"/>
            </a:solidFill>
          </p:spPr>
          <p:txBody>
            <a:bodyPr/>
            <a:lstStyle/>
            <a:p>
              <a:pPr defTabSz="914445"/>
              <a:endParaRPr lang="en-US">
                <a:solidFill>
                  <a:prstClr val="black"/>
                </a:solidFill>
                <a:latin typeface="Calibri"/>
              </a:endParaRPr>
            </a:p>
          </p:txBody>
        </p:sp>
        <p:sp>
          <p:nvSpPr>
            <p:cNvPr id="4" name="TextBox 4">
              <a:extLst>
                <a:ext uri="{FF2B5EF4-FFF2-40B4-BE49-F238E27FC236}">
                  <a16:creationId xmlns:a16="http://schemas.microsoft.com/office/drawing/2014/main" id="{E2F8DA59-175E-EE45-93EF-2CD2B2444630}"/>
                </a:ext>
              </a:extLst>
            </p:cNvPr>
            <p:cNvSpPr txBox="1"/>
            <p:nvPr/>
          </p:nvSpPr>
          <p:spPr>
            <a:xfrm>
              <a:off x="0" y="-38100"/>
              <a:ext cx="2408296" cy="2747433"/>
            </a:xfrm>
            <a:prstGeom prst="rect">
              <a:avLst/>
            </a:prstGeom>
          </p:spPr>
          <p:txBody>
            <a:bodyPr lIns="50801" tIns="50801" rIns="50801" bIns="50801" rtlCol="0" anchor="ctr"/>
            <a:lstStyle/>
            <a:p>
              <a:pPr algn="ctr" defTabSz="914445">
                <a:lnSpc>
                  <a:spcPts val="2940"/>
                </a:lnSpc>
              </a:pPr>
              <a:endParaRPr>
                <a:solidFill>
                  <a:prstClr val="black"/>
                </a:solidFill>
                <a:latin typeface="Calibri"/>
              </a:endParaRPr>
            </a:p>
          </p:txBody>
        </p:sp>
      </p:grpSp>
      <p:sp>
        <p:nvSpPr>
          <p:cNvPr id="6" name="AutoShape 6">
            <a:extLst>
              <a:ext uri="{FF2B5EF4-FFF2-40B4-BE49-F238E27FC236}">
                <a16:creationId xmlns:a16="http://schemas.microsoft.com/office/drawing/2014/main" id="{393C1388-60EB-E9BE-4480-D8AE121505EE}"/>
              </a:ext>
            </a:extLst>
          </p:cNvPr>
          <p:cNvSpPr/>
          <p:nvPr/>
        </p:nvSpPr>
        <p:spPr>
          <a:xfrm>
            <a:off x="1771817" y="9767767"/>
            <a:ext cx="9270404" cy="9866"/>
          </a:xfrm>
          <a:prstGeom prst="rect">
            <a:avLst/>
          </a:prstGeom>
          <a:solidFill>
            <a:srgbClr val="993030"/>
          </a:solidFill>
        </p:spPr>
        <p:txBody>
          <a:bodyPr/>
          <a:lstStyle/>
          <a:p>
            <a:pPr defTabSz="914445"/>
            <a:endParaRPr lang="en-US">
              <a:solidFill>
                <a:prstClr val="black"/>
              </a:solidFill>
              <a:latin typeface="Calibri"/>
            </a:endParaRPr>
          </a:p>
        </p:txBody>
      </p:sp>
      <p:grpSp>
        <p:nvGrpSpPr>
          <p:cNvPr id="7" name="Group 7">
            <a:extLst>
              <a:ext uri="{FF2B5EF4-FFF2-40B4-BE49-F238E27FC236}">
                <a16:creationId xmlns:a16="http://schemas.microsoft.com/office/drawing/2014/main" id="{E9927A4C-0DA9-E9F7-9BC0-3B4827E620A6}"/>
              </a:ext>
            </a:extLst>
          </p:cNvPr>
          <p:cNvGrpSpPr/>
          <p:nvPr/>
        </p:nvGrpSpPr>
        <p:grpSpPr>
          <a:xfrm>
            <a:off x="610172" y="770915"/>
            <a:ext cx="8115300" cy="2941926"/>
            <a:chOff x="0" y="38100"/>
            <a:chExt cx="10820400" cy="3922569"/>
          </a:xfrm>
        </p:grpSpPr>
        <p:sp>
          <p:nvSpPr>
            <p:cNvPr id="8" name="TextBox 8">
              <a:extLst>
                <a:ext uri="{FF2B5EF4-FFF2-40B4-BE49-F238E27FC236}">
                  <a16:creationId xmlns:a16="http://schemas.microsoft.com/office/drawing/2014/main" id="{E5D56A91-B00B-E743-5B9F-6230E4192598}"/>
                </a:ext>
              </a:extLst>
            </p:cNvPr>
            <p:cNvSpPr txBox="1"/>
            <p:nvPr/>
          </p:nvSpPr>
          <p:spPr>
            <a:xfrm>
              <a:off x="0" y="38100"/>
              <a:ext cx="10820400" cy="1419192"/>
            </a:xfrm>
            <a:prstGeom prst="rect">
              <a:avLst/>
            </a:prstGeom>
          </p:spPr>
          <p:txBody>
            <a:bodyPr lIns="0" tIns="0" rIns="0" bIns="0" rtlCol="0" anchor="t">
              <a:spAutoFit/>
            </a:bodyPr>
            <a:lstStyle/>
            <a:p>
              <a:pPr defTabSz="914445">
                <a:lnSpc>
                  <a:spcPts val="8280"/>
                </a:lnSpc>
              </a:pPr>
              <a:r>
                <a:rPr lang="en-US" sz="7200" dirty="0">
                  <a:solidFill>
                    <a:srgbClr val="8B0000"/>
                  </a:solidFill>
                  <a:latin typeface="Libre Baskerville"/>
                  <a:ea typeface="Libre Baskerville"/>
                  <a:cs typeface="Libre Baskerville"/>
                  <a:sym typeface="Libre Baskerville"/>
                </a:rPr>
                <a:t>What do we do?</a:t>
              </a:r>
            </a:p>
          </p:txBody>
        </p:sp>
        <p:sp>
          <p:nvSpPr>
            <p:cNvPr id="9" name="TextBox 9">
              <a:extLst>
                <a:ext uri="{FF2B5EF4-FFF2-40B4-BE49-F238E27FC236}">
                  <a16:creationId xmlns:a16="http://schemas.microsoft.com/office/drawing/2014/main" id="{70920022-ACB8-7B7D-0654-B5A073A1E124}"/>
                </a:ext>
              </a:extLst>
            </p:cNvPr>
            <p:cNvSpPr txBox="1"/>
            <p:nvPr/>
          </p:nvSpPr>
          <p:spPr>
            <a:xfrm>
              <a:off x="0" y="3351869"/>
              <a:ext cx="10820400" cy="608800"/>
            </a:xfrm>
            <a:prstGeom prst="rect">
              <a:avLst/>
            </a:prstGeom>
          </p:spPr>
          <p:txBody>
            <a:bodyPr lIns="0" tIns="0" rIns="0" bIns="0" rtlCol="0" anchor="t">
              <a:spAutoFit/>
            </a:bodyPr>
            <a:lstStyle/>
            <a:p>
              <a:pPr marL="428625" indent="-428625" defTabSz="914445">
                <a:lnSpc>
                  <a:spcPts val="3778"/>
                </a:lnSpc>
                <a:buFont typeface="Arial" panose="020B0604020202020204" pitchFamily="34" charset="0"/>
                <a:buChar char="•"/>
              </a:pPr>
              <a:endParaRPr lang="en-US" sz="2699" spc="41" dirty="0">
                <a:solidFill>
                  <a:srgbClr val="000000"/>
                </a:solidFill>
                <a:latin typeface="Assistant"/>
                <a:ea typeface="Assistant"/>
                <a:cs typeface="Assistant"/>
                <a:sym typeface="Assistant"/>
              </a:endParaRPr>
            </a:p>
          </p:txBody>
        </p:sp>
        <p:sp>
          <p:nvSpPr>
            <p:cNvPr id="10" name="TextBox 10">
              <a:extLst>
                <a:ext uri="{FF2B5EF4-FFF2-40B4-BE49-F238E27FC236}">
                  <a16:creationId xmlns:a16="http://schemas.microsoft.com/office/drawing/2014/main" id="{EC095F97-8180-6709-3FDB-CF9CDCC28407}"/>
                </a:ext>
              </a:extLst>
            </p:cNvPr>
            <p:cNvSpPr txBox="1"/>
            <p:nvPr/>
          </p:nvSpPr>
          <p:spPr>
            <a:xfrm>
              <a:off x="0" y="1986594"/>
              <a:ext cx="10820400" cy="658300"/>
            </a:xfrm>
            <a:prstGeom prst="rect">
              <a:avLst/>
            </a:prstGeom>
          </p:spPr>
          <p:txBody>
            <a:bodyPr lIns="0" tIns="0" rIns="0" bIns="0" rtlCol="0" anchor="t">
              <a:spAutoFit/>
            </a:bodyPr>
            <a:lstStyle/>
            <a:p>
              <a:pPr defTabSz="914445">
                <a:lnSpc>
                  <a:spcPts val="4481"/>
                </a:lnSpc>
              </a:pPr>
              <a:endParaRPr>
                <a:solidFill>
                  <a:prstClr val="black"/>
                </a:solidFill>
                <a:latin typeface="Calibri"/>
              </a:endParaRPr>
            </a:p>
          </p:txBody>
        </p:sp>
      </p:grpSp>
      <p:sp>
        <p:nvSpPr>
          <p:cNvPr id="12" name="TextBox 11">
            <a:extLst>
              <a:ext uri="{FF2B5EF4-FFF2-40B4-BE49-F238E27FC236}">
                <a16:creationId xmlns:a16="http://schemas.microsoft.com/office/drawing/2014/main" id="{4BD12D4F-6CF4-61DE-EEEA-2E85941E03D6}"/>
              </a:ext>
            </a:extLst>
          </p:cNvPr>
          <p:cNvSpPr txBox="1"/>
          <p:nvPr/>
        </p:nvSpPr>
        <p:spPr>
          <a:xfrm>
            <a:off x="610171" y="2726076"/>
            <a:ext cx="17525429" cy="12603450"/>
          </a:xfrm>
          <a:prstGeom prst="rect">
            <a:avLst/>
          </a:prstGeom>
          <a:noFill/>
        </p:spPr>
        <p:txBody>
          <a:bodyPr wrap="square" numCol="2">
            <a:spAutoFit/>
          </a:bodyPr>
          <a:lstStyle/>
          <a:p>
            <a:pPr marL="428625" indent="-428625" defTabSz="685800">
              <a:buFont typeface="Arial" panose="020B0604020202020204" pitchFamily="34" charset="0"/>
              <a:buChar char="•"/>
            </a:pPr>
            <a:r>
              <a:rPr lang="en-US" sz="2700" dirty="0">
                <a:solidFill>
                  <a:prstClr val="black"/>
                </a:solidFill>
                <a:latin typeface="Calibri"/>
              </a:rPr>
              <a:t>Public Benefits</a:t>
            </a:r>
          </a:p>
          <a:p>
            <a:pPr marL="1114425" lvl="1" indent="-428625" defTabSz="685800">
              <a:buFont typeface="Arial" panose="020B0604020202020204" pitchFamily="34" charset="0"/>
              <a:buChar char="•"/>
            </a:pPr>
            <a:r>
              <a:rPr lang="en-US" sz="2700" dirty="0">
                <a:solidFill>
                  <a:prstClr val="black"/>
                </a:solidFill>
                <a:latin typeface="Calibri"/>
              </a:rPr>
              <a:t>KTAP</a:t>
            </a:r>
          </a:p>
          <a:p>
            <a:pPr marL="1114425" lvl="1" indent="-428625" defTabSz="685800">
              <a:buFont typeface="Arial" panose="020B0604020202020204" pitchFamily="34" charset="0"/>
              <a:buChar char="•"/>
            </a:pPr>
            <a:r>
              <a:rPr lang="en-US" sz="2700" dirty="0">
                <a:solidFill>
                  <a:prstClr val="black"/>
                </a:solidFill>
                <a:latin typeface="Calibri"/>
              </a:rPr>
              <a:t>SNAP</a:t>
            </a:r>
          </a:p>
          <a:p>
            <a:pPr marL="1114425" lvl="1" indent="-428625" defTabSz="685800">
              <a:buFont typeface="Arial" panose="020B0604020202020204" pitchFamily="34" charset="0"/>
              <a:buChar char="•"/>
            </a:pPr>
            <a:r>
              <a:rPr lang="en-US" sz="2700" dirty="0">
                <a:solidFill>
                  <a:prstClr val="black"/>
                </a:solidFill>
                <a:latin typeface="Calibri"/>
              </a:rPr>
              <a:t>Unemployment </a:t>
            </a:r>
          </a:p>
          <a:p>
            <a:pPr marL="1114425" lvl="1" indent="-428625" defTabSz="685800">
              <a:buFont typeface="Arial" panose="020B0604020202020204" pitchFamily="34" charset="0"/>
              <a:buChar char="•"/>
            </a:pPr>
            <a:r>
              <a:rPr lang="en-US" sz="2700" dirty="0">
                <a:solidFill>
                  <a:prstClr val="black"/>
                </a:solidFill>
                <a:latin typeface="Calibri"/>
              </a:rPr>
              <a:t>Loss of SSDI and SSI</a:t>
            </a:r>
          </a:p>
          <a:p>
            <a:pPr marL="1114425" lvl="1" indent="-428625" defTabSz="685800">
              <a:buFont typeface="Arial" panose="020B0604020202020204" pitchFamily="34" charset="0"/>
              <a:buChar char="•"/>
            </a:pPr>
            <a:r>
              <a:rPr lang="en-US" sz="2700" dirty="0">
                <a:solidFill>
                  <a:prstClr val="black"/>
                </a:solidFill>
                <a:latin typeface="Calibri"/>
              </a:rPr>
              <a:t>Overpayments</a:t>
            </a:r>
          </a:p>
          <a:p>
            <a:pPr marL="428625" indent="-428625" defTabSz="685800">
              <a:buFont typeface="Arial" panose="020B0604020202020204" pitchFamily="34" charset="0"/>
              <a:buChar char="•"/>
            </a:pPr>
            <a:r>
              <a:rPr lang="en-US" sz="2700" dirty="0">
                <a:solidFill>
                  <a:prstClr val="black"/>
                </a:solidFill>
                <a:latin typeface="Calibri"/>
              </a:rPr>
              <a:t>Consumer Defense</a:t>
            </a:r>
          </a:p>
          <a:p>
            <a:pPr marL="428625" indent="-428625" defTabSz="685800">
              <a:buFont typeface="Arial" panose="020B0604020202020204" pitchFamily="34" charset="0"/>
              <a:buChar char="•"/>
            </a:pPr>
            <a:r>
              <a:rPr lang="en-US" sz="2700" dirty="0">
                <a:solidFill>
                  <a:prstClr val="black"/>
                </a:solidFill>
                <a:latin typeface="Calibri"/>
              </a:rPr>
              <a:t>Housing</a:t>
            </a:r>
          </a:p>
          <a:p>
            <a:pPr marL="1114425" lvl="1" indent="-428625" defTabSz="685800">
              <a:buFont typeface="Arial" panose="020B0604020202020204" pitchFamily="34" charset="0"/>
              <a:buChar char="•"/>
            </a:pPr>
            <a:r>
              <a:rPr lang="en-US" sz="2700" dirty="0">
                <a:solidFill>
                  <a:prstClr val="black"/>
                </a:solidFill>
                <a:latin typeface="Calibri"/>
              </a:rPr>
              <a:t>Foreclosures</a:t>
            </a:r>
          </a:p>
          <a:p>
            <a:pPr marL="1114425" lvl="1" indent="-428625" defTabSz="685800">
              <a:buFont typeface="Arial" panose="020B0604020202020204" pitchFamily="34" charset="0"/>
              <a:buChar char="•"/>
            </a:pPr>
            <a:r>
              <a:rPr lang="en-US" sz="2700" dirty="0">
                <a:solidFill>
                  <a:prstClr val="black"/>
                </a:solidFill>
                <a:latin typeface="Calibri"/>
              </a:rPr>
              <a:t>Evictions</a:t>
            </a:r>
          </a:p>
          <a:p>
            <a:pPr marL="428625" indent="-428625" defTabSz="685800">
              <a:buFont typeface="Arial" panose="020B0604020202020204" pitchFamily="34" charset="0"/>
              <a:buChar char="•"/>
            </a:pPr>
            <a:r>
              <a:rPr lang="en-US" sz="2700" dirty="0">
                <a:solidFill>
                  <a:prstClr val="black"/>
                </a:solidFill>
                <a:latin typeface="Calibri"/>
              </a:rPr>
              <a:t>Healthcare</a:t>
            </a:r>
          </a:p>
          <a:p>
            <a:pPr marL="1114425" lvl="1" indent="-428625" defTabSz="685800">
              <a:buFont typeface="Arial" panose="020B0604020202020204" pitchFamily="34" charset="0"/>
              <a:buChar char="•"/>
            </a:pPr>
            <a:r>
              <a:rPr lang="en-US" sz="2700" dirty="0">
                <a:solidFill>
                  <a:prstClr val="black"/>
                </a:solidFill>
                <a:latin typeface="Calibri"/>
              </a:rPr>
              <a:t>Medicaid issues</a:t>
            </a:r>
          </a:p>
          <a:p>
            <a:pPr marL="1114425" lvl="1" indent="-428625" defTabSz="685800">
              <a:buFont typeface="Arial" panose="020B0604020202020204" pitchFamily="34" charset="0"/>
              <a:buChar char="•"/>
            </a:pPr>
            <a:r>
              <a:rPr lang="en-US" sz="2700" dirty="0">
                <a:solidFill>
                  <a:prstClr val="black"/>
                </a:solidFill>
                <a:latin typeface="Calibri"/>
              </a:rPr>
              <a:t>Qualified Income Trusts</a:t>
            </a:r>
          </a:p>
          <a:p>
            <a:pPr marL="1114425" lvl="1" indent="-428625" defTabSz="685800">
              <a:buFont typeface="Arial" panose="020B0604020202020204" pitchFamily="34" charset="0"/>
              <a:buChar char="•"/>
            </a:pPr>
            <a:r>
              <a:rPr lang="en-US" sz="2700" dirty="0">
                <a:solidFill>
                  <a:prstClr val="black"/>
                </a:solidFill>
                <a:latin typeface="Calibri"/>
              </a:rPr>
              <a:t>Medicare issues</a:t>
            </a:r>
          </a:p>
          <a:p>
            <a:pPr marL="428625" indent="-428625" defTabSz="685800">
              <a:buFont typeface="Arial" panose="020B0604020202020204" pitchFamily="34" charset="0"/>
              <a:buChar char="•"/>
            </a:pPr>
            <a:r>
              <a:rPr lang="en-US" sz="2700" dirty="0">
                <a:solidFill>
                  <a:prstClr val="black"/>
                </a:solidFill>
                <a:latin typeface="Calibri"/>
              </a:rPr>
              <a:t>Utility shutoffs/denials</a:t>
            </a:r>
          </a:p>
          <a:p>
            <a:pPr marL="428625" indent="-428625" defTabSz="685800">
              <a:buFont typeface="Arial" panose="020B0604020202020204" pitchFamily="34" charset="0"/>
              <a:buChar char="•"/>
            </a:pPr>
            <a:r>
              <a:rPr lang="en-US" sz="2700" dirty="0">
                <a:solidFill>
                  <a:prstClr val="black"/>
                </a:solidFill>
                <a:latin typeface="Calibri"/>
              </a:rPr>
              <a:t>Natural Disaster Benefits</a:t>
            </a:r>
          </a:p>
          <a:p>
            <a:pPr defTabSz="685800"/>
            <a:endParaRPr lang="en-US" sz="2700" dirty="0">
              <a:solidFill>
                <a:prstClr val="black"/>
              </a:solidFill>
              <a:latin typeface="Calibri"/>
            </a:endParaRPr>
          </a:p>
          <a:p>
            <a:pPr defTabSz="685800"/>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white"/>
                </a:solidFill>
                <a:latin typeface="Calibri"/>
              </a:rPr>
              <a:t>Estate Planning</a:t>
            </a:r>
          </a:p>
          <a:p>
            <a:pPr marL="1114425" lvl="1" indent="-428625" defTabSz="685800">
              <a:buFont typeface="Arial" panose="020B0604020202020204" pitchFamily="34" charset="0"/>
              <a:buChar char="•"/>
            </a:pPr>
            <a:r>
              <a:rPr lang="en-US" sz="2700" dirty="0">
                <a:solidFill>
                  <a:prstClr val="white"/>
                </a:solidFill>
                <a:latin typeface="Calibri"/>
              </a:rPr>
              <a:t>Wills</a:t>
            </a:r>
          </a:p>
          <a:p>
            <a:pPr marL="1114425" lvl="1" indent="-428625" defTabSz="685800">
              <a:buFont typeface="Arial" panose="020B0604020202020204" pitchFamily="34" charset="0"/>
              <a:buChar char="•"/>
            </a:pPr>
            <a:r>
              <a:rPr lang="en-US" sz="2700" dirty="0">
                <a:solidFill>
                  <a:prstClr val="white"/>
                </a:solidFill>
                <a:latin typeface="Calibri"/>
              </a:rPr>
              <a:t>Powers of Attorney</a:t>
            </a:r>
          </a:p>
          <a:p>
            <a:pPr marL="1114425" lvl="1" indent="-428625" defTabSz="685800">
              <a:buFont typeface="Arial" panose="020B0604020202020204" pitchFamily="34" charset="0"/>
              <a:buChar char="•"/>
            </a:pPr>
            <a:r>
              <a:rPr lang="en-US" sz="2700" dirty="0">
                <a:solidFill>
                  <a:prstClr val="white"/>
                </a:solidFill>
                <a:latin typeface="Calibri"/>
              </a:rPr>
              <a:t>Living Wills</a:t>
            </a:r>
          </a:p>
          <a:p>
            <a:pPr marL="428625" indent="-428625" defTabSz="685800">
              <a:buFont typeface="Arial" panose="020B0604020202020204" pitchFamily="34" charset="0"/>
              <a:buChar char="•"/>
            </a:pPr>
            <a:r>
              <a:rPr lang="en-US" sz="2700" dirty="0">
                <a:solidFill>
                  <a:prstClr val="white"/>
                </a:solidFill>
                <a:latin typeface="Calibri"/>
              </a:rPr>
              <a:t>Family Law</a:t>
            </a:r>
          </a:p>
          <a:p>
            <a:pPr marL="1114425" lvl="1" indent="-428625" defTabSz="685800">
              <a:buFont typeface="Arial" panose="020B0604020202020204" pitchFamily="34" charset="0"/>
              <a:buChar char="•"/>
            </a:pPr>
            <a:r>
              <a:rPr lang="en-US" sz="2700" dirty="0">
                <a:solidFill>
                  <a:prstClr val="white"/>
                </a:solidFill>
                <a:latin typeface="Calibri"/>
              </a:rPr>
              <a:t>Divorce</a:t>
            </a:r>
          </a:p>
          <a:p>
            <a:pPr marL="1114425" lvl="1" indent="-428625" defTabSz="685800">
              <a:buFont typeface="Arial" panose="020B0604020202020204" pitchFamily="34" charset="0"/>
              <a:buChar char="•"/>
            </a:pPr>
            <a:r>
              <a:rPr lang="en-US" sz="2700" dirty="0">
                <a:solidFill>
                  <a:prstClr val="white"/>
                </a:solidFill>
                <a:latin typeface="Calibri"/>
              </a:rPr>
              <a:t>Custody</a:t>
            </a:r>
          </a:p>
          <a:p>
            <a:pPr marL="1114425" lvl="1" indent="-428625" defTabSz="685800">
              <a:buFont typeface="Arial" panose="020B0604020202020204" pitchFamily="34" charset="0"/>
              <a:buChar char="•"/>
            </a:pPr>
            <a:r>
              <a:rPr lang="en-US" sz="2700" dirty="0">
                <a:solidFill>
                  <a:prstClr val="white"/>
                </a:solidFill>
                <a:latin typeface="Calibri"/>
              </a:rPr>
              <a:t>Child Support</a:t>
            </a:r>
          </a:p>
          <a:p>
            <a:pPr marL="1114425" lvl="1" indent="-428625" defTabSz="685800">
              <a:buFont typeface="Arial" panose="020B0604020202020204" pitchFamily="34" charset="0"/>
              <a:buChar char="•"/>
            </a:pPr>
            <a:r>
              <a:rPr lang="en-US" sz="2700" dirty="0">
                <a:solidFill>
                  <a:prstClr val="white"/>
                </a:solidFill>
                <a:latin typeface="Calibri"/>
              </a:rPr>
              <a:t>Grandparent’s rights</a:t>
            </a:r>
          </a:p>
          <a:p>
            <a:pPr marL="428625" indent="-428625" defTabSz="685800">
              <a:buFont typeface="Arial" panose="020B0604020202020204" pitchFamily="34" charset="0"/>
              <a:buChar char="•"/>
            </a:pPr>
            <a:r>
              <a:rPr lang="en-US" sz="2700" dirty="0">
                <a:solidFill>
                  <a:prstClr val="white"/>
                </a:solidFill>
                <a:latin typeface="Calibri"/>
              </a:rPr>
              <a:t>Expungements</a:t>
            </a:r>
          </a:p>
          <a:p>
            <a:pPr marL="428625" indent="-428625" defTabSz="685800">
              <a:buFont typeface="Arial" panose="020B0604020202020204" pitchFamily="34" charset="0"/>
              <a:buChar char="•"/>
            </a:pPr>
            <a:r>
              <a:rPr lang="en-US" sz="2700" dirty="0">
                <a:solidFill>
                  <a:prstClr val="white"/>
                </a:solidFill>
                <a:latin typeface="Calibri"/>
              </a:rPr>
              <a:t>Tax issues</a:t>
            </a:r>
          </a:p>
          <a:p>
            <a:pPr marL="428625" indent="-428625" defTabSz="685800">
              <a:buFont typeface="Arial" panose="020B0604020202020204" pitchFamily="34" charset="0"/>
              <a:buChar char="•"/>
            </a:pPr>
            <a:r>
              <a:rPr lang="en-US" sz="2700" dirty="0">
                <a:solidFill>
                  <a:prstClr val="white"/>
                </a:solidFill>
                <a:latin typeface="Calibri"/>
              </a:rPr>
              <a:t>Education Law</a:t>
            </a:r>
          </a:p>
          <a:p>
            <a:pPr marL="1114425" lvl="1" indent="-428625" defTabSz="685800">
              <a:buFont typeface="Arial" panose="020B0604020202020204" pitchFamily="34" charset="0"/>
              <a:buChar char="•"/>
            </a:pPr>
            <a:r>
              <a:rPr lang="en-US" sz="2700" dirty="0">
                <a:solidFill>
                  <a:prstClr val="white"/>
                </a:solidFill>
                <a:latin typeface="Calibri"/>
              </a:rPr>
              <a:t>Wrongful suspension/expulsion</a:t>
            </a:r>
          </a:p>
          <a:p>
            <a:pPr marL="1114425" lvl="1" indent="-428625" defTabSz="685800">
              <a:buFont typeface="Arial" panose="020B0604020202020204" pitchFamily="34" charset="0"/>
              <a:buChar char="•"/>
            </a:pPr>
            <a:r>
              <a:rPr lang="en-US" sz="2700" dirty="0">
                <a:solidFill>
                  <a:prstClr val="white"/>
                </a:solidFill>
                <a:latin typeface="Calibri"/>
              </a:rPr>
              <a:t>Federal and state special education litigation</a:t>
            </a:r>
            <a:br>
              <a:rPr lang="en-US" sz="2700" dirty="0">
                <a:solidFill>
                  <a:prstClr val="black"/>
                </a:solidFill>
                <a:latin typeface="Calibri"/>
              </a:rPr>
            </a:br>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a:p>
            <a:pPr defTabSz="685800"/>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p:txBody>
      </p:sp>
      <p:sp>
        <p:nvSpPr>
          <p:cNvPr id="5" name="TextBox 4">
            <a:extLst>
              <a:ext uri="{FF2B5EF4-FFF2-40B4-BE49-F238E27FC236}">
                <a16:creationId xmlns:a16="http://schemas.microsoft.com/office/drawing/2014/main" id="{7682AA76-45E4-EDB7-E3B6-9C59948708AE}"/>
              </a:ext>
            </a:extLst>
          </p:cNvPr>
          <p:cNvSpPr txBox="1"/>
          <p:nvPr/>
        </p:nvSpPr>
        <p:spPr>
          <a:xfrm>
            <a:off x="13118123" y="8623634"/>
            <a:ext cx="7268309" cy="507831"/>
          </a:xfrm>
          <a:prstGeom prst="rect">
            <a:avLst/>
          </a:prstGeom>
          <a:noFill/>
        </p:spPr>
        <p:txBody>
          <a:bodyPr wrap="square" rtlCol="0">
            <a:spAutoFit/>
          </a:bodyPr>
          <a:lstStyle/>
          <a:p>
            <a:pPr defTabSz="685800"/>
            <a:r>
              <a:rPr lang="en-US" sz="2700" dirty="0">
                <a:solidFill>
                  <a:prstClr val="white"/>
                </a:solidFill>
                <a:latin typeface="Calibri"/>
              </a:rPr>
              <a:t>…All at NO COST to the client!</a:t>
            </a:r>
          </a:p>
        </p:txBody>
      </p:sp>
    </p:spTree>
    <p:extLst>
      <p:ext uri="{BB962C8B-B14F-4D97-AF65-F5344CB8AC3E}">
        <p14:creationId xmlns:p14="http://schemas.microsoft.com/office/powerpoint/2010/main" val="38034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12342-0590-7A92-B213-941832B11C0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553D7C9-4A7B-7CE3-F0F4-F5F48E3F80AE}"/>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05285534-20F8-1013-FE11-19FB029AFBD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601766BE-94A3-3DF4-2AC2-804DC98265E7}"/>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678CA6BE-4DC1-4B95-0ECB-D65E833953BB}"/>
              </a:ext>
            </a:extLst>
          </p:cNvPr>
          <p:cNvGrpSpPr/>
          <p:nvPr/>
        </p:nvGrpSpPr>
        <p:grpSpPr>
          <a:xfrm>
            <a:off x="1028700" y="1020174"/>
            <a:ext cx="14329872" cy="8177372"/>
            <a:chOff x="0" y="28575"/>
            <a:chExt cx="19106496" cy="10903165"/>
          </a:xfrm>
        </p:grpSpPr>
        <p:sp>
          <p:nvSpPr>
            <p:cNvPr id="7" name="TextBox 7">
              <a:extLst>
                <a:ext uri="{FF2B5EF4-FFF2-40B4-BE49-F238E27FC236}">
                  <a16:creationId xmlns:a16="http://schemas.microsoft.com/office/drawing/2014/main" id="{A0086150-26F5-F9D7-8E8F-6469B0A8B735}"/>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What to Expect at the Hearing</a:t>
              </a:r>
            </a:p>
          </p:txBody>
        </p:sp>
        <p:sp>
          <p:nvSpPr>
            <p:cNvPr id="8" name="TextBox 8">
              <a:extLst>
                <a:ext uri="{FF2B5EF4-FFF2-40B4-BE49-F238E27FC236}">
                  <a16:creationId xmlns:a16="http://schemas.microsoft.com/office/drawing/2014/main" id="{1CB62EC2-B342-0727-D8BE-3F6F0F41AE9A}"/>
                </a:ext>
              </a:extLst>
            </p:cNvPr>
            <p:cNvSpPr txBox="1"/>
            <p:nvPr/>
          </p:nvSpPr>
          <p:spPr>
            <a:xfrm>
              <a:off x="12700" y="1579263"/>
              <a:ext cx="19093796" cy="9352477"/>
            </a:xfrm>
            <a:prstGeom prst="rect">
              <a:avLst/>
            </a:prstGeom>
          </p:spPr>
          <p:txBody>
            <a:bodyPr lIns="0" tIns="0" rIns="0" bIns="0" rtlCol="0" anchor="t">
              <a:spAutoFit/>
            </a:bodyPr>
            <a:lstStyle/>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Mini trial</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Opening statements</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Each side will present a case, testimony, witnesses, evidence.</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Each witness is subjected to cross-examination.</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Closing arguments</a:t>
              </a:r>
            </a:p>
            <a:p>
              <a:pPr marL="1233670" lvl="2" indent="-388235">
                <a:lnSpc>
                  <a:spcPts val="5035"/>
                </a:lnSpc>
                <a:buFont typeface="Arial"/>
                <a:buChar char="•"/>
              </a:pPr>
              <a:endParaRPr lang="en-US" sz="3596"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These are always bench trials, meaning the judge decides the facts (no jury).</a:t>
              </a:r>
            </a:p>
            <a:p>
              <a:pPr marL="1233670" lvl="2" indent="-388235">
                <a:lnSpc>
                  <a:spcPts val="5035"/>
                </a:lnSpc>
                <a:buFont typeface="Arial"/>
                <a:buChar char="•"/>
              </a:pPr>
              <a:r>
                <a:rPr lang="en-US" sz="3596" spc="53" dirty="0">
                  <a:solidFill>
                    <a:srgbClr val="8B0000"/>
                  </a:solidFill>
                  <a:latin typeface="Assistant"/>
                  <a:ea typeface="Assistant"/>
                  <a:cs typeface="Assistant"/>
                  <a:sym typeface="Assistant"/>
                </a:rPr>
                <a:t>A “permanent” order will either be awarded or denied at the hearing.</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1E699DBD-1DE2-C398-5C4F-E076A0B648B8}"/>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22761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EF330-F3A3-3B64-D580-1B47D30AEB6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22BD3FD-85E2-4C0C-35D7-CC89588BB620}"/>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151F1FEE-0349-088B-B55D-80FF8F8183BB}"/>
              </a:ext>
            </a:extLst>
          </p:cNvPr>
          <p:cNvGrpSpPr/>
          <p:nvPr/>
        </p:nvGrpSpPr>
        <p:grpSpPr>
          <a:xfrm>
            <a:off x="2017546" y="2149158"/>
            <a:ext cx="7126454" cy="2994342"/>
            <a:chOff x="0" y="38100"/>
            <a:chExt cx="9501938" cy="3992456"/>
          </a:xfrm>
        </p:grpSpPr>
        <p:sp>
          <p:nvSpPr>
            <p:cNvPr id="5" name="TextBox 5">
              <a:extLst>
                <a:ext uri="{FF2B5EF4-FFF2-40B4-BE49-F238E27FC236}">
                  <a16:creationId xmlns:a16="http://schemas.microsoft.com/office/drawing/2014/main" id="{0FDF073A-2A7C-1A9B-F7E0-F18B37F1E6DD}"/>
                </a:ext>
              </a:extLst>
            </p:cNvPr>
            <p:cNvSpPr txBox="1"/>
            <p:nvPr/>
          </p:nvSpPr>
          <p:spPr>
            <a:xfrm>
              <a:off x="0" y="38100"/>
              <a:ext cx="9492253" cy="2838384"/>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lang="en-US" sz="7200" dirty="0">
                  <a:solidFill>
                    <a:srgbClr val="8B0000"/>
                  </a:solidFill>
                  <a:latin typeface="Libre Baskerville"/>
                  <a:ea typeface="Libre Baskerville"/>
                  <a:cs typeface="Libre Baskerville"/>
                  <a:sym typeface="Libre Baskerville"/>
                </a:rPr>
                <a:t>Consequences/Outcomes</a:t>
              </a:r>
              <a:endPar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endParaRPr>
            </a:p>
          </p:txBody>
        </p:sp>
        <p:sp>
          <p:nvSpPr>
            <p:cNvPr id="6" name="TextBox 6">
              <a:extLst>
                <a:ext uri="{FF2B5EF4-FFF2-40B4-BE49-F238E27FC236}">
                  <a16:creationId xmlns:a16="http://schemas.microsoft.com/office/drawing/2014/main" id="{D3CB54BC-CA76-18C3-6AAD-705523E94E3D}"/>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7B6FD0B2-2CE8-AE2E-E937-AD3983DB834A}"/>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583215CA-B579-B529-4C27-C48EF3BC44F0}"/>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336905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CDA7D-8C55-A125-60CA-A2E8C32279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C98B64-2FBE-73C7-9F19-4C97494D87EA}"/>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81D28E66-1D04-D845-6DF7-46554D08B374}"/>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354E5641-31A1-EC60-7CEE-55358527CB66}"/>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F7BE4C4D-55E7-C5C5-6D46-506FA3860788}"/>
              </a:ext>
            </a:extLst>
          </p:cNvPr>
          <p:cNvGrpSpPr/>
          <p:nvPr/>
        </p:nvGrpSpPr>
        <p:grpSpPr>
          <a:xfrm>
            <a:off x="1028700" y="1020174"/>
            <a:ext cx="14329872" cy="6894970"/>
            <a:chOff x="0" y="28575"/>
            <a:chExt cx="19106496" cy="9193295"/>
          </a:xfrm>
        </p:grpSpPr>
        <p:sp>
          <p:nvSpPr>
            <p:cNvPr id="7" name="TextBox 7">
              <a:extLst>
                <a:ext uri="{FF2B5EF4-FFF2-40B4-BE49-F238E27FC236}">
                  <a16:creationId xmlns:a16="http://schemas.microsoft.com/office/drawing/2014/main" id="{45A0B031-B3A4-4D91-799C-C74B5C21763B}"/>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IMPORTANT</a:t>
              </a:r>
            </a:p>
          </p:txBody>
        </p:sp>
        <p:sp>
          <p:nvSpPr>
            <p:cNvPr id="8" name="TextBox 8">
              <a:extLst>
                <a:ext uri="{FF2B5EF4-FFF2-40B4-BE49-F238E27FC236}">
                  <a16:creationId xmlns:a16="http://schemas.microsoft.com/office/drawing/2014/main" id="{D9E9F6F7-00C8-1E8E-51B2-0D925D003FDF}"/>
                </a:ext>
              </a:extLst>
            </p:cNvPr>
            <p:cNvSpPr txBox="1"/>
            <p:nvPr/>
          </p:nvSpPr>
          <p:spPr>
            <a:xfrm>
              <a:off x="12700" y="1579263"/>
              <a:ext cx="19093796" cy="7642607"/>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Both the IPO statute and the DVO statute forbid: </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Orders which restrict the petitioner in any way.</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Consequences of any type being levied against the Petitioner for filing a petition.</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Mediation or counseling prior to a hearing unless agreed to by the parties.</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Orders that control both parties unless there are cross-petitions.</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Any monetary cost levied against the Petitioner by the Court.</a:t>
              </a:r>
            </a:p>
          </p:txBody>
        </p:sp>
      </p:grpSp>
      <p:sp>
        <p:nvSpPr>
          <p:cNvPr id="9" name="TextBox 9">
            <a:extLst>
              <a:ext uri="{FF2B5EF4-FFF2-40B4-BE49-F238E27FC236}">
                <a16:creationId xmlns:a16="http://schemas.microsoft.com/office/drawing/2014/main" id="{F3606C58-7AFD-3D05-0DFB-1F4920434326}"/>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2565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92C03-AFC1-96E0-AA4C-529B2840DC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3C46BB-0D7F-19CD-03F2-D652BEAA7F27}"/>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5A1678D1-953E-AAE9-F1AD-0A00F6F180D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AB2A8D20-FBE3-B59A-2EAE-F5D0BACB0AF4}"/>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B8D6EC1E-1D8A-64E7-3CA6-CA0996CD4576}"/>
              </a:ext>
            </a:extLst>
          </p:cNvPr>
          <p:cNvGrpSpPr/>
          <p:nvPr/>
        </p:nvGrpSpPr>
        <p:grpSpPr>
          <a:xfrm>
            <a:off x="1028700" y="1020174"/>
            <a:ext cx="14329872" cy="7536171"/>
            <a:chOff x="0" y="28575"/>
            <a:chExt cx="19106496" cy="10048234"/>
          </a:xfrm>
        </p:grpSpPr>
        <p:sp>
          <p:nvSpPr>
            <p:cNvPr id="7" name="TextBox 7">
              <a:extLst>
                <a:ext uri="{FF2B5EF4-FFF2-40B4-BE49-F238E27FC236}">
                  <a16:creationId xmlns:a16="http://schemas.microsoft.com/office/drawing/2014/main" id="{0AEC0FF3-18AD-D13C-A7C3-B6999E140A5C}"/>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Restrictions on Movement</a:t>
              </a:r>
            </a:p>
          </p:txBody>
        </p:sp>
        <p:sp>
          <p:nvSpPr>
            <p:cNvPr id="8" name="TextBox 8">
              <a:extLst>
                <a:ext uri="{FF2B5EF4-FFF2-40B4-BE49-F238E27FC236}">
                  <a16:creationId xmlns:a16="http://schemas.microsoft.com/office/drawing/2014/main" id="{9303C960-7972-A563-BD7D-F5ED6760D214}"/>
                </a:ext>
              </a:extLst>
            </p:cNvPr>
            <p:cNvSpPr txBox="1"/>
            <p:nvPr/>
          </p:nvSpPr>
          <p:spPr>
            <a:xfrm>
              <a:off x="12700" y="1579264"/>
              <a:ext cx="19093796" cy="8497545"/>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Either a temporary or a permanent order may restrain the respondent from:</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Committing further acts of violence.</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Any contact or communication with the Petitioner or other person specified by the Court.</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Approaching the Petitioner within a specific area not to exceed 500 feet.</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Going to or within a specified distance of a specifically described residence, school, or place of employment.</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Disposing of or damaging property belonging to Petitioner.</a:t>
              </a:r>
            </a:p>
          </p:txBody>
        </p:sp>
      </p:grpSp>
      <p:sp>
        <p:nvSpPr>
          <p:cNvPr id="9" name="TextBox 9">
            <a:extLst>
              <a:ext uri="{FF2B5EF4-FFF2-40B4-BE49-F238E27FC236}">
                <a16:creationId xmlns:a16="http://schemas.microsoft.com/office/drawing/2014/main" id="{793FFB5F-3242-0701-ED51-A5F7D3D2E062}"/>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63680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96DA8-3CD4-065A-FB78-4AE69624FDF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7D0A24-0CAB-6C6F-B278-F629BA49A1B1}"/>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47F4E536-579C-81FC-2CCD-B9FEE971CB7A}"/>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03D49AF0-329A-8A84-C262-BDD6C2A6710D}"/>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C69443DC-A798-2051-9282-A7BA22B1E841}"/>
              </a:ext>
            </a:extLst>
          </p:cNvPr>
          <p:cNvGrpSpPr/>
          <p:nvPr/>
        </p:nvGrpSpPr>
        <p:grpSpPr>
          <a:xfrm>
            <a:off x="1028700" y="1020174"/>
            <a:ext cx="14329872" cy="3688964"/>
            <a:chOff x="0" y="28575"/>
            <a:chExt cx="19106496" cy="4918622"/>
          </a:xfrm>
        </p:grpSpPr>
        <p:sp>
          <p:nvSpPr>
            <p:cNvPr id="7" name="TextBox 7">
              <a:extLst>
                <a:ext uri="{FF2B5EF4-FFF2-40B4-BE49-F238E27FC236}">
                  <a16:creationId xmlns:a16="http://schemas.microsoft.com/office/drawing/2014/main" id="{690BD84B-7460-AD7C-551A-5F34D6D87969}"/>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Counseling</a:t>
              </a:r>
            </a:p>
          </p:txBody>
        </p:sp>
        <p:sp>
          <p:nvSpPr>
            <p:cNvPr id="8" name="TextBox 8">
              <a:extLst>
                <a:ext uri="{FF2B5EF4-FFF2-40B4-BE49-F238E27FC236}">
                  <a16:creationId xmlns:a16="http://schemas.microsoft.com/office/drawing/2014/main" id="{7AB4DB29-3956-D8C8-5278-992A06E98C08}"/>
                </a:ext>
              </a:extLst>
            </p:cNvPr>
            <p:cNvSpPr txBox="1"/>
            <p:nvPr/>
          </p:nvSpPr>
          <p:spPr>
            <a:xfrm>
              <a:off x="12700" y="1579264"/>
              <a:ext cx="19093796" cy="3367933"/>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 Court can order that either party receive counseling services available in the community. </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Petitioners: CHOICES</a:t>
              </a:r>
            </a:p>
            <a:p>
              <a:pPr marL="1690870" lvl="3" indent="-388235">
                <a:lnSpc>
                  <a:spcPts val="5035"/>
                </a:lnSpc>
                <a:buFont typeface="Arial"/>
                <a:buChar char="•"/>
              </a:pPr>
              <a:r>
                <a:rPr lang="en-US" sz="3596" b="1" spc="53" dirty="0">
                  <a:solidFill>
                    <a:srgbClr val="8B0000"/>
                  </a:solidFill>
                  <a:latin typeface="Assistant"/>
                  <a:ea typeface="Assistant"/>
                  <a:cs typeface="Assistant"/>
                  <a:sym typeface="Assistant"/>
                </a:rPr>
                <a:t>Respondents: Batterers Intervention Program</a:t>
              </a:r>
            </a:p>
          </p:txBody>
        </p:sp>
      </p:grpSp>
      <p:sp>
        <p:nvSpPr>
          <p:cNvPr id="9" name="TextBox 9">
            <a:extLst>
              <a:ext uri="{FF2B5EF4-FFF2-40B4-BE49-F238E27FC236}">
                <a16:creationId xmlns:a16="http://schemas.microsoft.com/office/drawing/2014/main" id="{26EE76BF-EF2F-78D3-0D75-E82EB246BEE1}"/>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29549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C2AEE-F778-8A1D-7F46-50CA99F741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CAC41C-840C-DEC2-A839-EF661E7F6688}"/>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E71E5A85-F520-4B3C-5927-56E09CF203E2}"/>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1A23AEB8-1465-3D75-6B88-0223047DF8CB}"/>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8DAC445D-77DB-DF3F-EECA-0AAE4DDF790E}"/>
              </a:ext>
            </a:extLst>
          </p:cNvPr>
          <p:cNvGrpSpPr/>
          <p:nvPr/>
        </p:nvGrpSpPr>
        <p:grpSpPr>
          <a:xfrm>
            <a:off x="1028700" y="1020174"/>
            <a:ext cx="14329872" cy="7536171"/>
            <a:chOff x="0" y="28575"/>
            <a:chExt cx="19106496" cy="10048234"/>
          </a:xfrm>
        </p:grpSpPr>
        <p:sp>
          <p:nvSpPr>
            <p:cNvPr id="7" name="TextBox 7">
              <a:extLst>
                <a:ext uri="{FF2B5EF4-FFF2-40B4-BE49-F238E27FC236}">
                  <a16:creationId xmlns:a16="http://schemas.microsoft.com/office/drawing/2014/main" id="{900CD3B2-0E1A-613F-5C20-FDFF013E4634}"/>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Living Arrangements / Children</a:t>
              </a:r>
            </a:p>
          </p:txBody>
        </p:sp>
        <p:sp>
          <p:nvSpPr>
            <p:cNvPr id="8" name="TextBox 8">
              <a:extLst>
                <a:ext uri="{FF2B5EF4-FFF2-40B4-BE49-F238E27FC236}">
                  <a16:creationId xmlns:a16="http://schemas.microsoft.com/office/drawing/2014/main" id="{78FCC509-45E5-BA79-D078-E2898A17E80D}"/>
                </a:ext>
              </a:extLst>
            </p:cNvPr>
            <p:cNvSpPr txBox="1"/>
            <p:nvPr/>
          </p:nvSpPr>
          <p:spPr>
            <a:xfrm>
              <a:off x="12700" y="1579264"/>
              <a:ext cx="19093796" cy="8497545"/>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 Court can also order a Respondent to vacate a specific residence shared by the parties.</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 Court can grant temporary child support.</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 Court can also award temporary custody.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 Court can also award possession of any family pets to the Petitioner.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D5BB2E12-27E1-55B5-DE89-FB0A7A5155A8}"/>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2192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5CC02-E935-E9EE-3D78-E22283EB6C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BA801D3-E364-05D6-4632-66EA08CC33C4}"/>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F2022C3F-5A72-0BE2-4619-93B590ACB697}"/>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393DDC0F-E934-84F8-10C1-058F1B3620BC}"/>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59A45EFF-C776-8232-8C96-C473321B2F6B}"/>
              </a:ext>
            </a:extLst>
          </p:cNvPr>
          <p:cNvGrpSpPr/>
          <p:nvPr/>
        </p:nvGrpSpPr>
        <p:grpSpPr>
          <a:xfrm>
            <a:off x="1028700" y="1020174"/>
            <a:ext cx="14329872" cy="7536171"/>
            <a:chOff x="0" y="28575"/>
            <a:chExt cx="19106496" cy="10048233"/>
          </a:xfrm>
        </p:grpSpPr>
        <p:sp>
          <p:nvSpPr>
            <p:cNvPr id="7" name="TextBox 7">
              <a:extLst>
                <a:ext uri="{FF2B5EF4-FFF2-40B4-BE49-F238E27FC236}">
                  <a16:creationId xmlns:a16="http://schemas.microsoft.com/office/drawing/2014/main" id="{C209E971-E881-6F40-EB6D-2151719F2B7E}"/>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Gun Rights</a:t>
              </a:r>
            </a:p>
          </p:txBody>
        </p:sp>
        <p:sp>
          <p:nvSpPr>
            <p:cNvPr id="8" name="TextBox 8">
              <a:extLst>
                <a:ext uri="{FF2B5EF4-FFF2-40B4-BE49-F238E27FC236}">
                  <a16:creationId xmlns:a16="http://schemas.microsoft.com/office/drawing/2014/main" id="{C630E158-AF40-4F37-2863-100014DAAD5E}"/>
                </a:ext>
              </a:extLst>
            </p:cNvPr>
            <p:cNvSpPr txBox="1"/>
            <p:nvPr/>
          </p:nvSpPr>
          <p:spPr>
            <a:xfrm>
              <a:off x="12700" y="1579264"/>
              <a:ext cx="19093796" cy="8497544"/>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Pursuant to federal law, any person with a domestic violence protective order entered against them is not authorized to own, possess, or attempt to own or possess firearms or ammunition.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This is always under attack, but for now remains the law.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Interestingly, EPOs, IPOs, and TIPOs do not count as “domestic violence orders” pursuant to federal law.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EB7B9EB1-6BD9-700B-7523-2A317524D1ED}"/>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8827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9478-65FE-41B1-7E16-7A3E79A784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8A888E-64EB-D127-F944-BEA6FB4112C5}"/>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B8068691-5D7E-F067-4752-AAF1E8F7EA31}"/>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836EF973-E4B0-CDC3-7313-D3A0E3445A23}"/>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482437ED-73C3-9BA9-6F7A-10483D69544F}"/>
              </a:ext>
            </a:extLst>
          </p:cNvPr>
          <p:cNvGrpSpPr/>
          <p:nvPr/>
        </p:nvGrpSpPr>
        <p:grpSpPr>
          <a:xfrm>
            <a:off x="1028700" y="1020174"/>
            <a:ext cx="14329872" cy="6894970"/>
            <a:chOff x="0" y="28575"/>
            <a:chExt cx="19106496" cy="9193298"/>
          </a:xfrm>
        </p:grpSpPr>
        <p:sp>
          <p:nvSpPr>
            <p:cNvPr id="7" name="TextBox 7">
              <a:extLst>
                <a:ext uri="{FF2B5EF4-FFF2-40B4-BE49-F238E27FC236}">
                  <a16:creationId xmlns:a16="http://schemas.microsoft.com/office/drawing/2014/main" id="{A0BCA17F-B363-A25E-F5A6-C76F733E3BAC}"/>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Duration</a:t>
              </a:r>
            </a:p>
          </p:txBody>
        </p:sp>
        <p:sp>
          <p:nvSpPr>
            <p:cNvPr id="8" name="TextBox 8">
              <a:extLst>
                <a:ext uri="{FF2B5EF4-FFF2-40B4-BE49-F238E27FC236}">
                  <a16:creationId xmlns:a16="http://schemas.microsoft.com/office/drawing/2014/main" id="{1F95DC41-7CD3-424A-78F3-8EC30BFD3970}"/>
                </a:ext>
              </a:extLst>
            </p:cNvPr>
            <p:cNvSpPr txBox="1"/>
            <p:nvPr/>
          </p:nvSpPr>
          <p:spPr>
            <a:xfrm>
              <a:off x="12700" y="1579264"/>
              <a:ext cx="19093796" cy="7642609"/>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Both IPOs and DVOs can be entered by a Court for a period of up to three years.</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They can be renewed by the Petitioner as long as they motion the court to do so before their expiration. Nothing new has to have happened.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This is why I refer to them as “permanent” orders.</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D7E7F3F6-FD6E-60A0-D01F-55DB9AF0D239}"/>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428098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922B-D860-6D4C-1621-0A2AA2142E9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B597645-88EF-F471-DCC8-FCD258771AA2}"/>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3065FF39-FEB7-B5BF-96BE-BBE77125D3DA}"/>
              </a:ext>
            </a:extLst>
          </p:cNvPr>
          <p:cNvGrpSpPr/>
          <p:nvPr/>
        </p:nvGrpSpPr>
        <p:grpSpPr>
          <a:xfrm>
            <a:off x="2017546" y="2149158"/>
            <a:ext cx="7126454" cy="2994342"/>
            <a:chOff x="0" y="38100"/>
            <a:chExt cx="9501938" cy="3992456"/>
          </a:xfrm>
        </p:grpSpPr>
        <p:sp>
          <p:nvSpPr>
            <p:cNvPr id="5" name="TextBox 5">
              <a:extLst>
                <a:ext uri="{FF2B5EF4-FFF2-40B4-BE49-F238E27FC236}">
                  <a16:creationId xmlns:a16="http://schemas.microsoft.com/office/drawing/2014/main" id="{A806EB0A-69D2-9335-41EF-7BE599763CDA}"/>
                </a:ext>
              </a:extLst>
            </p:cNvPr>
            <p:cNvSpPr txBox="1"/>
            <p:nvPr/>
          </p:nvSpPr>
          <p:spPr>
            <a:xfrm>
              <a:off x="0" y="38100"/>
              <a:ext cx="9492253" cy="1419192"/>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lang="en-US" sz="7200" dirty="0">
                  <a:solidFill>
                    <a:srgbClr val="8B0000"/>
                  </a:solidFill>
                  <a:latin typeface="Libre Baskerville"/>
                  <a:ea typeface="Libre Baskerville"/>
                  <a:cs typeface="Libre Baskerville"/>
                  <a:sym typeface="Libre Baskerville"/>
                </a:rPr>
                <a:t>Enforcement</a:t>
              </a:r>
              <a:endPar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endParaRPr>
            </a:p>
          </p:txBody>
        </p:sp>
        <p:sp>
          <p:nvSpPr>
            <p:cNvPr id="6" name="TextBox 6">
              <a:extLst>
                <a:ext uri="{FF2B5EF4-FFF2-40B4-BE49-F238E27FC236}">
                  <a16:creationId xmlns:a16="http://schemas.microsoft.com/office/drawing/2014/main" id="{FCBCB2D5-32D6-FA54-FFDD-5192B0954DC4}"/>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D0508953-436A-7598-2444-EA7E88F2A243}"/>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0E19A68A-DF59-3DD5-BA60-7DEEBCC274E7}"/>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643244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57713-FF2C-3F0A-2CA4-329DBF67738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D018D79-6EB2-F650-EDCD-D11603CDFD81}"/>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F3F36478-17FD-143D-86B7-9BF704D111A0}"/>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356F5471-6CC1-85FF-55BD-7EBD02A18011}"/>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9E3AFA70-7F47-76E1-2A37-3F62EED25264}"/>
              </a:ext>
            </a:extLst>
          </p:cNvPr>
          <p:cNvGrpSpPr/>
          <p:nvPr/>
        </p:nvGrpSpPr>
        <p:grpSpPr>
          <a:xfrm>
            <a:off x="1028700" y="1020174"/>
            <a:ext cx="14329872" cy="4330165"/>
            <a:chOff x="0" y="28575"/>
            <a:chExt cx="19106496" cy="5773556"/>
          </a:xfrm>
        </p:grpSpPr>
        <p:sp>
          <p:nvSpPr>
            <p:cNvPr id="7" name="TextBox 7">
              <a:extLst>
                <a:ext uri="{FF2B5EF4-FFF2-40B4-BE49-F238E27FC236}">
                  <a16:creationId xmlns:a16="http://schemas.microsoft.com/office/drawing/2014/main" id="{91087BEE-89FE-9934-0E3F-EFD8F48B189C}"/>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Dual Options for Enforcement</a:t>
              </a:r>
            </a:p>
          </p:txBody>
        </p:sp>
        <p:sp>
          <p:nvSpPr>
            <p:cNvPr id="8" name="TextBox 8">
              <a:extLst>
                <a:ext uri="{FF2B5EF4-FFF2-40B4-BE49-F238E27FC236}">
                  <a16:creationId xmlns:a16="http://schemas.microsoft.com/office/drawing/2014/main" id="{BCBCE4A2-DDAA-5E10-7B02-9324D9686428}"/>
                </a:ext>
              </a:extLst>
            </p:cNvPr>
            <p:cNvSpPr txBox="1"/>
            <p:nvPr/>
          </p:nvSpPr>
          <p:spPr>
            <a:xfrm>
              <a:off x="12700" y="1579264"/>
              <a:ext cx="19093796" cy="4222867"/>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Under Kentucky law, violation of a protective order can be enforced in one of two distinct ways: </a:t>
              </a:r>
            </a:p>
            <a:p>
              <a:pPr marL="1588385" lvl="2" indent="-742950">
                <a:lnSpc>
                  <a:spcPts val="5035"/>
                </a:lnSpc>
                <a:buAutoNum type="arabicPeriod"/>
              </a:pPr>
              <a:r>
                <a:rPr lang="en-US" sz="3596" b="1" spc="53" dirty="0">
                  <a:solidFill>
                    <a:srgbClr val="8B0000"/>
                  </a:solidFill>
                  <a:latin typeface="Assistant"/>
                  <a:ea typeface="Assistant"/>
                  <a:cs typeface="Assistant"/>
                  <a:sym typeface="Assistant"/>
                </a:rPr>
                <a:t>Court’s contempt power</a:t>
              </a:r>
            </a:p>
            <a:p>
              <a:pPr marL="1588385" lvl="2" indent="-742950">
                <a:lnSpc>
                  <a:spcPts val="5035"/>
                </a:lnSpc>
                <a:buAutoNum type="arabicPeriod"/>
              </a:pPr>
              <a:r>
                <a:rPr lang="en-US" sz="3596" b="1" spc="53" dirty="0">
                  <a:solidFill>
                    <a:srgbClr val="8B0000"/>
                  </a:solidFill>
                  <a:latin typeface="Assistant"/>
                  <a:ea typeface="Assistant"/>
                  <a:cs typeface="Assistant"/>
                  <a:sym typeface="Assistant"/>
                </a:rPr>
                <a:t>A criminal charge (misdemeanor)</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1AB760D5-3F1E-656F-6255-DDECB8668BB9}"/>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60240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BF48-C130-B97E-7A90-0F8E3AF5F4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63273A-EDA4-8DD0-30E1-CFF77D34844F}"/>
              </a:ext>
            </a:extLst>
          </p:cNvPr>
          <p:cNvGrpSpPr/>
          <p:nvPr/>
        </p:nvGrpSpPr>
        <p:grpSpPr>
          <a:xfrm>
            <a:off x="9144000" y="0"/>
            <a:ext cx="9144000" cy="10287000"/>
            <a:chOff x="0" y="0"/>
            <a:chExt cx="2408296" cy="2709333"/>
          </a:xfrm>
        </p:grpSpPr>
        <p:sp>
          <p:nvSpPr>
            <p:cNvPr id="3" name="Freeform 3">
              <a:extLst>
                <a:ext uri="{FF2B5EF4-FFF2-40B4-BE49-F238E27FC236}">
                  <a16:creationId xmlns:a16="http://schemas.microsoft.com/office/drawing/2014/main" id="{F5A7043A-809A-BBAE-A750-2A77D440E332}"/>
                </a:ext>
              </a:extLst>
            </p:cNvPr>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3030"/>
            </a:solidFill>
          </p:spPr>
          <p:txBody>
            <a:bodyPr/>
            <a:lstStyle/>
            <a:p>
              <a:pPr defTabSz="914445"/>
              <a:endParaRPr lang="en-US">
                <a:solidFill>
                  <a:prstClr val="black"/>
                </a:solidFill>
                <a:latin typeface="Calibri"/>
              </a:endParaRPr>
            </a:p>
          </p:txBody>
        </p:sp>
        <p:sp>
          <p:nvSpPr>
            <p:cNvPr id="4" name="TextBox 4">
              <a:extLst>
                <a:ext uri="{FF2B5EF4-FFF2-40B4-BE49-F238E27FC236}">
                  <a16:creationId xmlns:a16="http://schemas.microsoft.com/office/drawing/2014/main" id="{AB59B47E-64C7-00DF-8696-F65459674405}"/>
                </a:ext>
              </a:extLst>
            </p:cNvPr>
            <p:cNvSpPr txBox="1"/>
            <p:nvPr/>
          </p:nvSpPr>
          <p:spPr>
            <a:xfrm>
              <a:off x="0" y="-38100"/>
              <a:ext cx="2408296" cy="2747433"/>
            </a:xfrm>
            <a:prstGeom prst="rect">
              <a:avLst/>
            </a:prstGeom>
          </p:spPr>
          <p:txBody>
            <a:bodyPr lIns="50801" tIns="50801" rIns="50801" bIns="50801" rtlCol="0" anchor="ctr"/>
            <a:lstStyle/>
            <a:p>
              <a:pPr algn="ctr" defTabSz="914445">
                <a:lnSpc>
                  <a:spcPts val="2940"/>
                </a:lnSpc>
              </a:pPr>
              <a:endParaRPr>
                <a:solidFill>
                  <a:prstClr val="black"/>
                </a:solidFill>
                <a:latin typeface="Calibri"/>
              </a:endParaRPr>
            </a:p>
          </p:txBody>
        </p:sp>
      </p:grpSp>
      <p:sp>
        <p:nvSpPr>
          <p:cNvPr id="6" name="AutoShape 6">
            <a:extLst>
              <a:ext uri="{FF2B5EF4-FFF2-40B4-BE49-F238E27FC236}">
                <a16:creationId xmlns:a16="http://schemas.microsoft.com/office/drawing/2014/main" id="{8D03BCCF-F9F2-57D0-79A8-D24ECC8ECAFF}"/>
              </a:ext>
            </a:extLst>
          </p:cNvPr>
          <p:cNvSpPr/>
          <p:nvPr/>
        </p:nvSpPr>
        <p:spPr>
          <a:xfrm>
            <a:off x="1771817" y="9767767"/>
            <a:ext cx="9270404" cy="9866"/>
          </a:xfrm>
          <a:prstGeom prst="rect">
            <a:avLst/>
          </a:prstGeom>
          <a:solidFill>
            <a:srgbClr val="993030"/>
          </a:solidFill>
        </p:spPr>
        <p:txBody>
          <a:bodyPr/>
          <a:lstStyle/>
          <a:p>
            <a:pPr defTabSz="914445"/>
            <a:endParaRPr lang="en-US">
              <a:solidFill>
                <a:prstClr val="black"/>
              </a:solidFill>
              <a:latin typeface="Calibri"/>
            </a:endParaRPr>
          </a:p>
        </p:txBody>
      </p:sp>
      <p:grpSp>
        <p:nvGrpSpPr>
          <p:cNvPr id="7" name="Group 7">
            <a:extLst>
              <a:ext uri="{FF2B5EF4-FFF2-40B4-BE49-F238E27FC236}">
                <a16:creationId xmlns:a16="http://schemas.microsoft.com/office/drawing/2014/main" id="{15C8C7E8-9F84-70FF-9920-44A3451A3A7B}"/>
              </a:ext>
            </a:extLst>
          </p:cNvPr>
          <p:cNvGrpSpPr/>
          <p:nvPr/>
        </p:nvGrpSpPr>
        <p:grpSpPr>
          <a:xfrm>
            <a:off x="610172" y="770915"/>
            <a:ext cx="8115300" cy="2941926"/>
            <a:chOff x="0" y="38100"/>
            <a:chExt cx="10820400" cy="3922569"/>
          </a:xfrm>
        </p:grpSpPr>
        <p:sp>
          <p:nvSpPr>
            <p:cNvPr id="8" name="TextBox 8">
              <a:extLst>
                <a:ext uri="{FF2B5EF4-FFF2-40B4-BE49-F238E27FC236}">
                  <a16:creationId xmlns:a16="http://schemas.microsoft.com/office/drawing/2014/main" id="{672FE5F1-A2CE-81A4-CD95-C9FB1234CC97}"/>
                </a:ext>
              </a:extLst>
            </p:cNvPr>
            <p:cNvSpPr txBox="1"/>
            <p:nvPr/>
          </p:nvSpPr>
          <p:spPr>
            <a:xfrm>
              <a:off x="0" y="38100"/>
              <a:ext cx="10820400" cy="2838385"/>
            </a:xfrm>
            <a:prstGeom prst="rect">
              <a:avLst/>
            </a:prstGeom>
          </p:spPr>
          <p:txBody>
            <a:bodyPr lIns="0" tIns="0" rIns="0" bIns="0" rtlCol="0" anchor="t">
              <a:spAutoFit/>
            </a:bodyPr>
            <a:lstStyle/>
            <a:p>
              <a:pPr defTabSz="914445">
                <a:lnSpc>
                  <a:spcPts val="8280"/>
                </a:lnSpc>
              </a:pPr>
              <a:r>
                <a:rPr lang="en-US" sz="7200" dirty="0">
                  <a:solidFill>
                    <a:srgbClr val="8B0000"/>
                  </a:solidFill>
                  <a:latin typeface="Libre Baskerville"/>
                  <a:ea typeface="Libre Baskerville"/>
                  <a:cs typeface="Libre Baskerville"/>
                  <a:sym typeface="Libre Baskerville"/>
                </a:rPr>
                <a:t>The Hazard Team</a:t>
              </a:r>
            </a:p>
          </p:txBody>
        </p:sp>
        <p:sp>
          <p:nvSpPr>
            <p:cNvPr id="9" name="TextBox 9">
              <a:extLst>
                <a:ext uri="{FF2B5EF4-FFF2-40B4-BE49-F238E27FC236}">
                  <a16:creationId xmlns:a16="http://schemas.microsoft.com/office/drawing/2014/main" id="{8F4DF2CB-3521-6FA5-BE41-1107A14E0B1E}"/>
                </a:ext>
              </a:extLst>
            </p:cNvPr>
            <p:cNvSpPr txBox="1"/>
            <p:nvPr/>
          </p:nvSpPr>
          <p:spPr>
            <a:xfrm>
              <a:off x="0" y="3351869"/>
              <a:ext cx="10820400" cy="608800"/>
            </a:xfrm>
            <a:prstGeom prst="rect">
              <a:avLst/>
            </a:prstGeom>
          </p:spPr>
          <p:txBody>
            <a:bodyPr lIns="0" tIns="0" rIns="0" bIns="0" rtlCol="0" anchor="t">
              <a:spAutoFit/>
            </a:bodyPr>
            <a:lstStyle/>
            <a:p>
              <a:pPr marL="428625" indent="-428625" defTabSz="914445">
                <a:lnSpc>
                  <a:spcPts val="3778"/>
                </a:lnSpc>
                <a:buFont typeface="Arial" panose="020B0604020202020204" pitchFamily="34" charset="0"/>
                <a:buChar char="•"/>
              </a:pPr>
              <a:endParaRPr lang="en-US" sz="2699" spc="41" dirty="0">
                <a:solidFill>
                  <a:srgbClr val="000000"/>
                </a:solidFill>
                <a:latin typeface="Assistant"/>
                <a:ea typeface="Assistant"/>
                <a:cs typeface="Assistant"/>
                <a:sym typeface="Assistant"/>
              </a:endParaRPr>
            </a:p>
          </p:txBody>
        </p:sp>
        <p:sp>
          <p:nvSpPr>
            <p:cNvPr id="10" name="TextBox 10">
              <a:extLst>
                <a:ext uri="{FF2B5EF4-FFF2-40B4-BE49-F238E27FC236}">
                  <a16:creationId xmlns:a16="http://schemas.microsoft.com/office/drawing/2014/main" id="{132D40CE-1336-F760-28D5-359C5DBC5AC6}"/>
                </a:ext>
              </a:extLst>
            </p:cNvPr>
            <p:cNvSpPr txBox="1"/>
            <p:nvPr/>
          </p:nvSpPr>
          <p:spPr>
            <a:xfrm>
              <a:off x="0" y="1986595"/>
              <a:ext cx="10820400" cy="658300"/>
            </a:xfrm>
            <a:prstGeom prst="rect">
              <a:avLst/>
            </a:prstGeom>
          </p:spPr>
          <p:txBody>
            <a:bodyPr lIns="0" tIns="0" rIns="0" bIns="0" rtlCol="0" anchor="t">
              <a:spAutoFit/>
            </a:bodyPr>
            <a:lstStyle/>
            <a:p>
              <a:pPr defTabSz="914445">
                <a:lnSpc>
                  <a:spcPts val="4481"/>
                </a:lnSpc>
              </a:pPr>
              <a:endParaRPr>
                <a:solidFill>
                  <a:prstClr val="black"/>
                </a:solidFill>
                <a:latin typeface="Calibri"/>
              </a:endParaRPr>
            </a:p>
          </p:txBody>
        </p:sp>
      </p:grpSp>
      <p:sp>
        <p:nvSpPr>
          <p:cNvPr id="12" name="TextBox 11">
            <a:extLst>
              <a:ext uri="{FF2B5EF4-FFF2-40B4-BE49-F238E27FC236}">
                <a16:creationId xmlns:a16="http://schemas.microsoft.com/office/drawing/2014/main" id="{96F5C654-7CAC-64EE-3E4A-327D756EBFFA}"/>
              </a:ext>
            </a:extLst>
          </p:cNvPr>
          <p:cNvSpPr txBox="1"/>
          <p:nvPr/>
        </p:nvSpPr>
        <p:spPr>
          <a:xfrm>
            <a:off x="610173" y="3031541"/>
            <a:ext cx="8115300" cy="9233297"/>
          </a:xfrm>
          <a:prstGeom prst="rect">
            <a:avLst/>
          </a:prstGeom>
          <a:noFill/>
        </p:spPr>
        <p:txBody>
          <a:bodyPr wrap="square" numCol="1">
            <a:spAutoFit/>
          </a:bodyPr>
          <a:lstStyle/>
          <a:p>
            <a:pPr marL="428625" indent="-428625" defTabSz="685800">
              <a:buFont typeface="Arial" panose="020B0604020202020204" pitchFamily="34" charset="0"/>
              <a:buChar char="•"/>
            </a:pPr>
            <a:r>
              <a:rPr lang="en-US" sz="2400" dirty="0">
                <a:solidFill>
                  <a:prstClr val="black"/>
                </a:solidFill>
                <a:latin typeface="Calibri"/>
              </a:rPr>
              <a:t>Monica Rice-Smith</a:t>
            </a:r>
          </a:p>
          <a:p>
            <a:pPr marL="1114425" lvl="1" indent="-428625" defTabSz="685800">
              <a:buFont typeface="Arial" panose="020B0604020202020204" pitchFamily="34" charset="0"/>
              <a:buChar char="•"/>
            </a:pPr>
            <a:r>
              <a:rPr lang="en-US" sz="2400" dirty="0">
                <a:solidFill>
                  <a:prstClr val="black"/>
                </a:solidFill>
                <a:latin typeface="Calibri"/>
              </a:rPr>
              <a:t>20+ year legal veteran</a:t>
            </a:r>
          </a:p>
          <a:p>
            <a:pPr marL="1114425" lvl="1" indent="-428625" defTabSz="685800">
              <a:buFont typeface="Arial" panose="020B0604020202020204" pitchFamily="34" charset="0"/>
              <a:buChar char="•"/>
            </a:pPr>
            <a:r>
              <a:rPr lang="en-US" sz="2400" dirty="0">
                <a:solidFill>
                  <a:prstClr val="black"/>
                </a:solidFill>
                <a:latin typeface="Calibri"/>
              </a:rPr>
              <a:t>Former worker’s compensation ALJ </a:t>
            </a:r>
          </a:p>
          <a:p>
            <a:pPr marL="1114425" lvl="1" indent="-428625" defTabSz="685800">
              <a:buFont typeface="Arial" panose="020B0604020202020204" pitchFamily="34" charset="0"/>
              <a:buChar char="•"/>
            </a:pPr>
            <a:r>
              <a:rPr lang="en-US" sz="2400" dirty="0">
                <a:solidFill>
                  <a:prstClr val="black"/>
                </a:solidFill>
                <a:latin typeface="Calibri"/>
              </a:rPr>
              <a:t>Leslie County native</a:t>
            </a:r>
          </a:p>
          <a:p>
            <a:pPr marL="428625" indent="-428625" defTabSz="685800">
              <a:buFont typeface="Arial" panose="020B0604020202020204" pitchFamily="34" charset="0"/>
              <a:buChar char="•"/>
            </a:pPr>
            <a:r>
              <a:rPr lang="en-US" sz="2400" dirty="0">
                <a:solidFill>
                  <a:prstClr val="black"/>
                </a:solidFill>
                <a:latin typeface="Calibri"/>
              </a:rPr>
              <a:t>Emma Jones</a:t>
            </a:r>
          </a:p>
          <a:p>
            <a:pPr marL="1114425" lvl="1" indent="-428625" defTabSz="685800">
              <a:buFont typeface="Arial" panose="020B0604020202020204" pitchFamily="34" charset="0"/>
              <a:buChar char="•"/>
            </a:pPr>
            <a:r>
              <a:rPr lang="en-US" sz="2400" dirty="0">
                <a:solidFill>
                  <a:prstClr val="black"/>
                </a:solidFill>
                <a:latin typeface="Calibri"/>
              </a:rPr>
              <a:t>20+ year legal veteran</a:t>
            </a:r>
          </a:p>
          <a:p>
            <a:pPr marL="1114425" lvl="1" indent="-428625" defTabSz="685800">
              <a:buFont typeface="Arial" panose="020B0604020202020204" pitchFamily="34" charset="0"/>
              <a:buChar char="•"/>
            </a:pPr>
            <a:r>
              <a:rPr lang="en-US" sz="2400" dirty="0">
                <a:solidFill>
                  <a:prstClr val="black"/>
                </a:solidFill>
                <a:latin typeface="Calibri"/>
              </a:rPr>
              <a:t>Former Public Defender</a:t>
            </a:r>
          </a:p>
          <a:p>
            <a:pPr marL="1114425" lvl="1" indent="-428625" defTabSz="685800">
              <a:buFont typeface="Arial" panose="020B0604020202020204" pitchFamily="34" charset="0"/>
              <a:buChar char="•"/>
            </a:pPr>
            <a:r>
              <a:rPr lang="en-US" sz="2400" dirty="0">
                <a:solidFill>
                  <a:prstClr val="black"/>
                </a:solidFill>
                <a:latin typeface="Calibri"/>
              </a:rPr>
              <a:t>More than a dozen trials</a:t>
            </a:r>
          </a:p>
          <a:p>
            <a:pPr marL="1114425" lvl="1" indent="-428625" defTabSz="685800">
              <a:buFont typeface="Arial" panose="020B0604020202020204" pitchFamily="34" charset="0"/>
              <a:buChar char="•"/>
            </a:pPr>
            <a:r>
              <a:rPr lang="en-US" sz="2400" dirty="0">
                <a:solidFill>
                  <a:prstClr val="black"/>
                </a:solidFill>
                <a:latin typeface="Calibri"/>
              </a:rPr>
              <a:t>Pike County native</a:t>
            </a:r>
          </a:p>
          <a:p>
            <a:pPr marL="428625" indent="-428625" defTabSz="685800">
              <a:buFont typeface="Arial" panose="020B0604020202020204" pitchFamily="34" charset="0"/>
              <a:buChar char="•"/>
            </a:pPr>
            <a:r>
              <a:rPr lang="en-US" sz="2400" dirty="0">
                <a:solidFill>
                  <a:prstClr val="black"/>
                </a:solidFill>
                <a:latin typeface="Calibri"/>
              </a:rPr>
              <a:t>Savannah Collett</a:t>
            </a:r>
          </a:p>
          <a:p>
            <a:pPr marL="1114425" lvl="1" indent="-428625" defTabSz="685800">
              <a:buFont typeface="Arial" panose="020B0604020202020204" pitchFamily="34" charset="0"/>
              <a:buChar char="•"/>
            </a:pPr>
            <a:r>
              <a:rPr lang="en-US" sz="2400" dirty="0">
                <a:solidFill>
                  <a:prstClr val="black"/>
                </a:solidFill>
                <a:latin typeface="Calibri"/>
              </a:rPr>
              <a:t>Disaster team paralegal</a:t>
            </a:r>
          </a:p>
          <a:p>
            <a:pPr marL="1114425" lvl="1" indent="-428625" defTabSz="685800">
              <a:buFont typeface="Arial" panose="020B0604020202020204" pitchFamily="34" charset="0"/>
              <a:buChar char="•"/>
            </a:pPr>
            <a:r>
              <a:rPr lang="en-US" sz="2400" dirty="0">
                <a:solidFill>
                  <a:prstClr val="black"/>
                </a:solidFill>
                <a:latin typeface="Calibri"/>
              </a:rPr>
              <a:t>Perry County native</a:t>
            </a:r>
          </a:p>
          <a:p>
            <a:pPr marL="1114425" lvl="1" indent="-428625" defTabSz="685800">
              <a:buFont typeface="Arial" panose="020B0604020202020204" pitchFamily="34" charset="0"/>
              <a:buChar char="•"/>
            </a:pPr>
            <a:r>
              <a:rPr lang="en-US" sz="2400" dirty="0">
                <a:solidFill>
                  <a:prstClr val="black"/>
                </a:solidFill>
                <a:latin typeface="Calibri"/>
              </a:rPr>
              <a:t>Has assisted hundreds of clients impacted by natural disasters</a:t>
            </a:r>
          </a:p>
          <a:p>
            <a:pPr marL="428625" indent="-428625" defTabSz="685800">
              <a:buFont typeface="Arial" panose="020B0604020202020204" pitchFamily="34" charset="0"/>
              <a:buChar char="•"/>
            </a:pPr>
            <a:r>
              <a:rPr lang="en-US" sz="2400" dirty="0">
                <a:solidFill>
                  <a:prstClr val="black"/>
                </a:solidFill>
                <a:latin typeface="Calibri"/>
              </a:rPr>
              <a:t>Sarah King</a:t>
            </a:r>
          </a:p>
          <a:p>
            <a:pPr marL="1114425" lvl="1" indent="-428625" defTabSz="685800">
              <a:buFont typeface="Arial" panose="020B0604020202020204" pitchFamily="34" charset="0"/>
              <a:buChar char="•"/>
            </a:pPr>
            <a:r>
              <a:rPr lang="en-US" sz="2400" dirty="0">
                <a:solidFill>
                  <a:prstClr val="black"/>
                </a:solidFill>
                <a:latin typeface="Calibri"/>
              </a:rPr>
              <a:t>Administrative Support specialist</a:t>
            </a:r>
          </a:p>
          <a:p>
            <a:pPr marL="1114425" lvl="1" indent="-428625" defTabSz="685800">
              <a:buFont typeface="Arial" panose="020B0604020202020204" pitchFamily="34" charset="0"/>
              <a:buChar char="•"/>
            </a:pPr>
            <a:r>
              <a:rPr lang="en-US" sz="2400" dirty="0">
                <a:solidFill>
                  <a:prstClr val="black"/>
                </a:solidFill>
                <a:latin typeface="Calibri"/>
              </a:rPr>
              <a:t>Has assisted hundreds of clients in all practice areas</a:t>
            </a:r>
          </a:p>
          <a:p>
            <a:pPr marL="1114425" lvl="1" indent="-428625" defTabSz="685800">
              <a:buFont typeface="Arial" panose="020B0604020202020204" pitchFamily="34" charset="0"/>
              <a:buChar char="•"/>
            </a:pPr>
            <a:r>
              <a:rPr lang="en-US" sz="2400" dirty="0">
                <a:solidFill>
                  <a:prstClr val="black"/>
                </a:solidFill>
                <a:latin typeface="Calibri"/>
              </a:rPr>
              <a:t>Letcher County native</a:t>
            </a:r>
          </a:p>
          <a:p>
            <a:pPr marL="685800" lvl="1" defTabSz="685800"/>
            <a:br>
              <a:rPr lang="en-US" sz="2700" dirty="0">
                <a:solidFill>
                  <a:prstClr val="black"/>
                </a:solidFill>
                <a:latin typeface="Calibri"/>
              </a:rPr>
            </a:br>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a:p>
            <a:pPr defTabSz="685800"/>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a:p>
            <a:pPr marL="428625" indent="-428625" defTabSz="685800">
              <a:buFont typeface="Arial" panose="020B0604020202020204" pitchFamily="34" charset="0"/>
              <a:buChar char="•"/>
            </a:pPr>
            <a:endParaRPr lang="en-US" sz="2700" dirty="0">
              <a:solidFill>
                <a:prstClr val="black"/>
              </a:solidFill>
              <a:latin typeface="Calibri"/>
            </a:endParaRPr>
          </a:p>
        </p:txBody>
      </p:sp>
      <p:pic>
        <p:nvPicPr>
          <p:cNvPr id="5" name="Picture 4">
            <a:extLst>
              <a:ext uri="{FF2B5EF4-FFF2-40B4-BE49-F238E27FC236}">
                <a16:creationId xmlns:a16="http://schemas.microsoft.com/office/drawing/2014/main" id="{B83DEC44-AA23-92A7-6A9E-1098CDD9E7E2}"/>
              </a:ext>
            </a:extLst>
          </p:cNvPr>
          <p:cNvPicPr>
            <a:picLocks noChangeAspect="1"/>
          </p:cNvPicPr>
          <p:nvPr/>
        </p:nvPicPr>
        <p:blipFill>
          <a:blip r:embed="rId2"/>
          <a:stretch>
            <a:fillRect/>
          </a:stretch>
        </p:blipFill>
        <p:spPr>
          <a:xfrm>
            <a:off x="8525802" y="1162394"/>
            <a:ext cx="9442080" cy="7084790"/>
          </a:xfrm>
          <a:prstGeom prst="rect">
            <a:avLst/>
          </a:prstGeom>
        </p:spPr>
      </p:pic>
    </p:spTree>
    <p:extLst>
      <p:ext uri="{BB962C8B-B14F-4D97-AF65-F5344CB8AC3E}">
        <p14:creationId xmlns:p14="http://schemas.microsoft.com/office/powerpoint/2010/main" val="126279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18D66-FE1A-3218-811C-DD9CC97D567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078961-0215-A567-F742-60241DE716AA}"/>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093C48F9-7B93-E2D6-583D-04B31F9D9963}"/>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607FECAD-BC6C-0D66-1583-83306AFC91F7}"/>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0E7B468C-3409-E7EE-0C42-EBDE0463DE1F}"/>
              </a:ext>
            </a:extLst>
          </p:cNvPr>
          <p:cNvGrpSpPr/>
          <p:nvPr/>
        </p:nvGrpSpPr>
        <p:grpSpPr>
          <a:xfrm>
            <a:off x="1028700" y="1020174"/>
            <a:ext cx="14329872" cy="5612567"/>
            <a:chOff x="0" y="28575"/>
            <a:chExt cx="19106496" cy="7483426"/>
          </a:xfrm>
        </p:grpSpPr>
        <p:sp>
          <p:nvSpPr>
            <p:cNvPr id="7" name="TextBox 7">
              <a:extLst>
                <a:ext uri="{FF2B5EF4-FFF2-40B4-BE49-F238E27FC236}">
                  <a16:creationId xmlns:a16="http://schemas.microsoft.com/office/drawing/2014/main" id="{233F83FC-64FF-DF6D-4D17-B3F4BCC35429}"/>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Police Enforcement</a:t>
              </a:r>
            </a:p>
          </p:txBody>
        </p:sp>
        <p:sp>
          <p:nvSpPr>
            <p:cNvPr id="8" name="TextBox 8">
              <a:extLst>
                <a:ext uri="{FF2B5EF4-FFF2-40B4-BE49-F238E27FC236}">
                  <a16:creationId xmlns:a16="http://schemas.microsoft.com/office/drawing/2014/main" id="{B0927B24-516E-7A6F-DE6B-89948D0E5F40}"/>
                </a:ext>
              </a:extLst>
            </p:cNvPr>
            <p:cNvSpPr txBox="1"/>
            <p:nvPr/>
          </p:nvSpPr>
          <p:spPr>
            <a:xfrm>
              <a:off x="12700" y="1579264"/>
              <a:ext cx="19093796" cy="5932737"/>
            </a:xfrm>
            <a:prstGeom prst="rect">
              <a:avLst/>
            </a:prstGeom>
          </p:spPr>
          <p:txBody>
            <a:bodyPr lIns="0" tIns="0" rIns="0" bIns="0" rtlCol="0" anchor="t">
              <a:spAutoFit/>
            </a:bodyPr>
            <a:lstStyle/>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If a police officer has sufficient probable cause to believe an IPO or DVO has been violated, they are empowered to immediately arrest the offender and charge them with the violation.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596" b="1" spc="53" dirty="0">
                  <a:solidFill>
                    <a:srgbClr val="8B0000"/>
                  </a:solidFill>
                  <a:latin typeface="Assistant"/>
                  <a:ea typeface="Assistant"/>
                  <a:cs typeface="Assistant"/>
                  <a:sym typeface="Assistant"/>
                </a:rPr>
                <a:t>Many still will not. </a:t>
              </a:r>
            </a:p>
            <a:p>
              <a:pPr marL="1233670" lvl="2" indent="-388235">
                <a:lnSpc>
                  <a:spcPts val="5035"/>
                </a:lnSpc>
                <a:buFont typeface="Arial"/>
                <a:buChar char="•"/>
              </a:pPr>
              <a:endParaRPr lang="en-US" sz="3596" b="1"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838CED39-981C-A9C3-7D84-1F9C5D780F95}"/>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dirty="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10775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22680" y="3927622"/>
            <a:ext cx="5360440" cy="1215878"/>
          </a:xfrm>
          <a:prstGeom prst="rect">
            <a:avLst/>
          </a:prstGeom>
        </p:spPr>
        <p:txBody>
          <a:bodyPr lIns="0" tIns="0" rIns="0" bIns="0" rtlCol="0" anchor="t">
            <a:spAutoFit/>
          </a:bodyPr>
          <a:lstStyle/>
          <a:p>
            <a:pPr algn="ctr">
              <a:lnSpc>
                <a:spcPts val="10002"/>
              </a:lnSpc>
              <a:spcBef>
                <a:spcPct val="0"/>
              </a:spcBef>
            </a:pPr>
            <a:r>
              <a:rPr lang="en-US" sz="7144" dirty="0">
                <a:solidFill>
                  <a:srgbClr val="000000"/>
                </a:solidFill>
                <a:latin typeface="Libre Baskerville"/>
                <a:ea typeface="Libre Baskerville"/>
                <a:cs typeface="Libre Baskerville"/>
                <a:sym typeface="Libre Baskerville"/>
              </a:rPr>
              <a:t>Questions?</a:t>
            </a:r>
          </a:p>
        </p:txBody>
      </p:sp>
      <p:sp>
        <p:nvSpPr>
          <p:cNvPr id="3" name="Freeform 3"/>
          <p:cNvSpPr/>
          <p:nvPr/>
        </p:nvSpPr>
        <p:spPr>
          <a:xfrm>
            <a:off x="1302090" y="2517724"/>
            <a:ext cx="7532729" cy="3665262"/>
          </a:xfrm>
          <a:custGeom>
            <a:avLst/>
            <a:gdLst/>
            <a:ahLst/>
            <a:cxnLst/>
            <a:rect l="l" t="t" r="r" b="b"/>
            <a:pathLst>
              <a:path w="7532729" h="3665262">
                <a:moveTo>
                  <a:pt x="0" y="0"/>
                </a:moveTo>
                <a:lnTo>
                  <a:pt x="7532729" y="0"/>
                </a:lnTo>
                <a:lnTo>
                  <a:pt x="7532729" y="3665262"/>
                </a:lnTo>
                <a:lnTo>
                  <a:pt x="0" y="3665262"/>
                </a:lnTo>
                <a:lnTo>
                  <a:pt x="0" y="0"/>
                </a:lnTo>
                <a:close/>
              </a:path>
            </a:pathLst>
          </a:custGeom>
          <a:blipFill>
            <a:blip r:embed="rId2"/>
            <a:stretch>
              <a:fillRect r="-11655"/>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3030"/>
            </a:solidFill>
          </p:spPr>
          <p:txBody>
            <a:bodyPr/>
            <a:lstStyle/>
            <a:p>
              <a:pPr defTabSz="914445"/>
              <a:endParaRPr lang="en-US">
                <a:solidFill>
                  <a:prstClr val="black"/>
                </a:solidFill>
                <a:latin typeface="Calibri"/>
              </a:endParaRPr>
            </a:p>
          </p:txBody>
        </p:sp>
        <p:sp>
          <p:nvSpPr>
            <p:cNvPr id="4" name="TextBox 4"/>
            <p:cNvSpPr txBox="1"/>
            <p:nvPr/>
          </p:nvSpPr>
          <p:spPr>
            <a:xfrm>
              <a:off x="0" y="-38100"/>
              <a:ext cx="2408296" cy="2747433"/>
            </a:xfrm>
            <a:prstGeom prst="rect">
              <a:avLst/>
            </a:prstGeom>
          </p:spPr>
          <p:txBody>
            <a:bodyPr lIns="50801" tIns="50801" rIns="50801" bIns="50801" rtlCol="0" anchor="ctr"/>
            <a:lstStyle/>
            <a:p>
              <a:pPr algn="ctr" defTabSz="914445">
                <a:lnSpc>
                  <a:spcPts val="2940"/>
                </a:lnSpc>
              </a:pPr>
              <a:endParaRPr>
                <a:solidFill>
                  <a:prstClr val="black"/>
                </a:solidFill>
                <a:latin typeface="Calibri"/>
              </a:endParaRPr>
            </a:p>
          </p:txBody>
        </p:sp>
      </p:grpSp>
      <p:sp>
        <p:nvSpPr>
          <p:cNvPr id="6" name="AutoShape 6"/>
          <p:cNvSpPr/>
          <p:nvPr/>
        </p:nvSpPr>
        <p:spPr>
          <a:xfrm>
            <a:off x="1771817" y="9767767"/>
            <a:ext cx="9270404" cy="9866"/>
          </a:xfrm>
          <a:prstGeom prst="rect">
            <a:avLst/>
          </a:prstGeom>
          <a:solidFill>
            <a:srgbClr val="993030"/>
          </a:solidFill>
        </p:spPr>
        <p:txBody>
          <a:bodyPr/>
          <a:lstStyle/>
          <a:p>
            <a:pPr defTabSz="914445"/>
            <a:endParaRPr lang="en-US">
              <a:solidFill>
                <a:prstClr val="black"/>
              </a:solidFill>
              <a:latin typeface="Calibri"/>
            </a:endParaRPr>
          </a:p>
        </p:txBody>
      </p:sp>
      <p:grpSp>
        <p:nvGrpSpPr>
          <p:cNvPr id="7" name="Group 7"/>
          <p:cNvGrpSpPr/>
          <p:nvPr/>
        </p:nvGrpSpPr>
        <p:grpSpPr>
          <a:xfrm>
            <a:off x="610172" y="770915"/>
            <a:ext cx="8115300" cy="2941926"/>
            <a:chOff x="0" y="38100"/>
            <a:chExt cx="10820400" cy="3922569"/>
          </a:xfrm>
        </p:grpSpPr>
        <p:sp>
          <p:nvSpPr>
            <p:cNvPr id="8" name="TextBox 8"/>
            <p:cNvSpPr txBox="1"/>
            <p:nvPr/>
          </p:nvSpPr>
          <p:spPr>
            <a:xfrm>
              <a:off x="0" y="38100"/>
              <a:ext cx="10820400" cy="2838385"/>
            </a:xfrm>
            <a:prstGeom prst="rect">
              <a:avLst/>
            </a:prstGeom>
          </p:spPr>
          <p:txBody>
            <a:bodyPr lIns="0" tIns="0" rIns="0" bIns="0" rtlCol="0" anchor="t">
              <a:spAutoFit/>
            </a:bodyPr>
            <a:lstStyle/>
            <a:p>
              <a:pPr defTabSz="914445">
                <a:lnSpc>
                  <a:spcPts val="8280"/>
                </a:lnSpc>
              </a:pPr>
              <a:r>
                <a:rPr lang="en-US" sz="7200" dirty="0">
                  <a:solidFill>
                    <a:srgbClr val="8B0000"/>
                  </a:solidFill>
                  <a:latin typeface="Libre Baskerville"/>
                  <a:ea typeface="Libre Baskerville"/>
                  <a:cs typeface="Libre Baskerville"/>
                  <a:sym typeface="Libre Baskerville"/>
                </a:rPr>
                <a:t>Miles Devon Skeens</a:t>
              </a:r>
            </a:p>
          </p:txBody>
        </p:sp>
        <p:sp>
          <p:nvSpPr>
            <p:cNvPr id="9" name="TextBox 9"/>
            <p:cNvSpPr txBox="1"/>
            <p:nvPr/>
          </p:nvSpPr>
          <p:spPr>
            <a:xfrm>
              <a:off x="0" y="3351869"/>
              <a:ext cx="10820400" cy="608800"/>
            </a:xfrm>
            <a:prstGeom prst="rect">
              <a:avLst/>
            </a:prstGeom>
          </p:spPr>
          <p:txBody>
            <a:bodyPr lIns="0" tIns="0" rIns="0" bIns="0" rtlCol="0" anchor="t">
              <a:spAutoFit/>
            </a:bodyPr>
            <a:lstStyle/>
            <a:p>
              <a:pPr marL="428625" indent="-428625" defTabSz="914445">
                <a:lnSpc>
                  <a:spcPts val="3778"/>
                </a:lnSpc>
                <a:buFont typeface="Arial" panose="020B0604020202020204" pitchFamily="34" charset="0"/>
                <a:buChar char="•"/>
              </a:pPr>
              <a:endParaRPr lang="en-US" sz="2699" spc="41" dirty="0">
                <a:solidFill>
                  <a:srgbClr val="000000"/>
                </a:solidFill>
                <a:latin typeface="Assistant"/>
                <a:ea typeface="Assistant"/>
                <a:cs typeface="Assistant"/>
                <a:sym typeface="Assistant"/>
              </a:endParaRPr>
            </a:p>
          </p:txBody>
        </p:sp>
        <p:sp>
          <p:nvSpPr>
            <p:cNvPr id="10" name="TextBox 10"/>
            <p:cNvSpPr txBox="1"/>
            <p:nvPr/>
          </p:nvSpPr>
          <p:spPr>
            <a:xfrm>
              <a:off x="0" y="1986594"/>
              <a:ext cx="10820400" cy="658300"/>
            </a:xfrm>
            <a:prstGeom prst="rect">
              <a:avLst/>
            </a:prstGeom>
          </p:spPr>
          <p:txBody>
            <a:bodyPr lIns="0" tIns="0" rIns="0" bIns="0" rtlCol="0" anchor="t">
              <a:spAutoFit/>
            </a:bodyPr>
            <a:lstStyle/>
            <a:p>
              <a:pPr defTabSz="914445">
                <a:lnSpc>
                  <a:spcPts val="4481"/>
                </a:lnSpc>
              </a:pPr>
              <a:endParaRPr>
                <a:solidFill>
                  <a:prstClr val="black"/>
                </a:solidFill>
                <a:latin typeface="Calibri"/>
              </a:endParaRPr>
            </a:p>
          </p:txBody>
        </p:sp>
      </p:grpSp>
      <p:sp>
        <p:nvSpPr>
          <p:cNvPr id="12" name="TextBox 11">
            <a:extLst>
              <a:ext uri="{FF2B5EF4-FFF2-40B4-BE49-F238E27FC236}">
                <a16:creationId xmlns:a16="http://schemas.microsoft.com/office/drawing/2014/main" id="{D018EA09-87E5-258B-129E-E9430446D833}"/>
              </a:ext>
            </a:extLst>
          </p:cNvPr>
          <p:cNvSpPr txBox="1"/>
          <p:nvPr/>
        </p:nvSpPr>
        <p:spPr>
          <a:xfrm>
            <a:off x="385192" y="3084324"/>
            <a:ext cx="9144000" cy="2169825"/>
          </a:xfrm>
          <a:prstGeom prst="rect">
            <a:avLst/>
          </a:prstGeom>
          <a:noFill/>
        </p:spPr>
        <p:txBody>
          <a:bodyPr wrap="square">
            <a:spAutoFit/>
          </a:bodyPr>
          <a:lstStyle/>
          <a:p>
            <a:pPr marL="428625" indent="-428625" defTabSz="685800">
              <a:buFont typeface="Arial" panose="020B0604020202020204" pitchFamily="34" charset="0"/>
              <a:buChar char="•"/>
            </a:pPr>
            <a:r>
              <a:rPr lang="en-US" sz="2700" dirty="0">
                <a:solidFill>
                  <a:prstClr val="black"/>
                </a:solidFill>
                <a:latin typeface="Calibri"/>
              </a:rPr>
              <a:t>Directing Attorney, </a:t>
            </a:r>
            <a:r>
              <a:rPr lang="en-US" sz="2700" dirty="0" err="1">
                <a:solidFill>
                  <a:prstClr val="black"/>
                </a:solidFill>
                <a:latin typeface="Calibri"/>
              </a:rPr>
              <a:t>AppalReD</a:t>
            </a:r>
            <a:r>
              <a:rPr lang="en-US" sz="2700" dirty="0">
                <a:solidFill>
                  <a:prstClr val="black"/>
                </a:solidFill>
                <a:latin typeface="Calibri"/>
              </a:rPr>
              <a:t> Hazard</a:t>
            </a:r>
          </a:p>
          <a:p>
            <a:pPr defTabSz="685800"/>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Practicing domestic violence law since law school.</a:t>
            </a:r>
          </a:p>
          <a:p>
            <a:pPr defTabSz="685800"/>
            <a:endParaRPr lang="en-US" sz="2700" dirty="0">
              <a:solidFill>
                <a:prstClr val="black"/>
              </a:solidFill>
              <a:latin typeface="Calibri"/>
            </a:endParaRPr>
          </a:p>
          <a:p>
            <a:pPr marL="428625" indent="-428625" defTabSz="685800">
              <a:buFont typeface="Arial" panose="020B0604020202020204" pitchFamily="34" charset="0"/>
              <a:buChar char="•"/>
            </a:pPr>
            <a:r>
              <a:rPr lang="en-US" sz="2700" dirty="0">
                <a:solidFill>
                  <a:prstClr val="black"/>
                </a:solidFill>
                <a:latin typeface="Calibri"/>
              </a:rPr>
              <a:t>Mother was an OG victim’s advocate.</a:t>
            </a:r>
          </a:p>
        </p:txBody>
      </p:sp>
      <p:pic>
        <p:nvPicPr>
          <p:cNvPr id="13" name="Picture 12" descr="A dog wearing a pink vest&#10;&#10;AI-generated content may be incorrect.">
            <a:extLst>
              <a:ext uri="{FF2B5EF4-FFF2-40B4-BE49-F238E27FC236}">
                <a16:creationId xmlns:a16="http://schemas.microsoft.com/office/drawing/2014/main" id="{8F434F23-EA92-D195-ED54-7FD1FABA6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5472" y="1473395"/>
            <a:ext cx="8337891" cy="71918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847" y="733428"/>
            <a:ext cx="15927276" cy="7648581"/>
            <a:chOff x="0" y="38100"/>
            <a:chExt cx="21236367" cy="10198109"/>
          </a:xfrm>
        </p:grpSpPr>
        <p:sp>
          <p:nvSpPr>
            <p:cNvPr id="3" name="TextBox 3"/>
            <p:cNvSpPr txBox="1"/>
            <p:nvPr/>
          </p:nvSpPr>
          <p:spPr>
            <a:xfrm>
              <a:off x="0" y="38100"/>
              <a:ext cx="21236367" cy="1419860"/>
            </a:xfrm>
            <a:prstGeom prst="rect">
              <a:avLst/>
            </a:prstGeom>
          </p:spPr>
          <p:txBody>
            <a:bodyPr lIns="0" tIns="0" rIns="0" bIns="0" rtlCol="0" anchor="t">
              <a:spAutoFit/>
            </a:bodyPr>
            <a:lstStyle/>
            <a:p>
              <a:pPr algn="l">
                <a:lnSpc>
                  <a:spcPts val="8280"/>
                </a:lnSpc>
              </a:pPr>
              <a:r>
                <a:rPr lang="en-US" sz="7200" dirty="0">
                  <a:solidFill>
                    <a:srgbClr val="8B0000"/>
                  </a:solidFill>
                  <a:latin typeface="Libre Baskerville"/>
                  <a:ea typeface="Libre Baskerville"/>
                  <a:cs typeface="Libre Baskerville"/>
                  <a:sym typeface="Libre Baskerville"/>
                </a:rPr>
                <a:t>Agenda </a:t>
              </a:r>
            </a:p>
          </p:txBody>
        </p:sp>
        <p:sp>
          <p:nvSpPr>
            <p:cNvPr id="4" name="TextBox 4"/>
            <p:cNvSpPr txBox="1"/>
            <p:nvPr/>
          </p:nvSpPr>
          <p:spPr>
            <a:xfrm>
              <a:off x="0" y="3592851"/>
              <a:ext cx="21236367" cy="6643358"/>
            </a:xfrm>
            <a:prstGeom prst="rect">
              <a:avLst/>
            </a:prstGeom>
          </p:spPr>
          <p:txBody>
            <a:bodyPr lIns="0" tIns="0" rIns="0" bIns="0" rtlCol="0" anchor="t">
              <a:spAutoFit/>
            </a:bodyPr>
            <a:lstStyle/>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Types of Protective Orders / How to Qualify</a:t>
              </a:r>
            </a:p>
            <a:p>
              <a:pPr marL="863599" lvl="1" indent="-431800">
                <a:lnSpc>
                  <a:spcPts val="5599"/>
                </a:lnSpc>
                <a:buFont typeface="Arial"/>
                <a:buChar char="•"/>
              </a:pPr>
              <a:r>
                <a:rPr lang="en-US" sz="3999" spc="59" dirty="0">
                  <a:solidFill>
                    <a:srgbClr val="8B0000"/>
                  </a:solidFill>
                  <a:latin typeface="Assistant"/>
                  <a:ea typeface="Assistant"/>
                  <a:cs typeface="Assistant"/>
                  <a:sym typeface="Assistant"/>
                </a:rPr>
                <a:t>Process to Obtain an Order</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Petition </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Discovery</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Hearing</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Consequences / Outcomes</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Enforcement</a:t>
              </a:r>
            </a:p>
          </p:txBody>
        </p:sp>
      </p:grpSp>
      <p:sp>
        <p:nvSpPr>
          <p:cNvPr id="5" name="TextBox 5"/>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6" name="AutoShape 6"/>
          <p:cNvSpPr/>
          <p:nvPr/>
        </p:nvSpPr>
        <p:spPr>
          <a:xfrm>
            <a:off x="0" y="9258300"/>
            <a:ext cx="18437556" cy="1028700"/>
          </a:xfrm>
          <a:prstGeom prst="rect">
            <a:avLst/>
          </a:prstGeom>
          <a:solidFill>
            <a:srgbClr val="7B2225"/>
          </a:solidFill>
        </p:spPr>
        <p:txBody>
          <a:bodyPr/>
          <a:lstStyle/>
          <a:p>
            <a:endParaRPr lang="en-US"/>
          </a:p>
        </p:txBody>
      </p:sp>
      <p:sp>
        <p:nvSpPr>
          <p:cNvPr id="7" name="AutoShape 7"/>
          <p:cNvSpPr/>
          <p:nvPr/>
        </p:nvSpPr>
        <p:spPr>
          <a:xfrm>
            <a:off x="1771816" y="9767765"/>
            <a:ext cx="9270403" cy="9866"/>
          </a:xfrm>
          <a:prstGeom prst="rect">
            <a:avLst/>
          </a:prstGeom>
          <a:solidFill>
            <a:srgbClr val="EDE8E7"/>
          </a:solidFill>
        </p:spPr>
        <p:txBody>
          <a:bodyPr/>
          <a:lstStyle/>
          <a:p>
            <a:endParaRPr lang="en-US"/>
          </a:p>
        </p:txBody>
      </p:sp>
      <p:sp>
        <p:nvSpPr>
          <p:cNvPr id="8" name="TextBox 8"/>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56B8-8B92-9395-1443-63128CC4D28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7CCA1D9-DA5D-0620-5D26-DE7FA0BCC33F}"/>
              </a:ext>
            </a:extLst>
          </p:cNvPr>
          <p:cNvSpPr/>
          <p:nvPr/>
        </p:nvSpPr>
        <p:spPr>
          <a:xfrm>
            <a:off x="0" y="9258300"/>
            <a:ext cx="18437556" cy="1028700"/>
          </a:xfrm>
          <a:prstGeom prst="rect">
            <a:avLst/>
          </a:prstGeom>
          <a:solidFill>
            <a:srgbClr val="7B22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FF2B5EF4-FFF2-40B4-BE49-F238E27FC236}">
                <a16:creationId xmlns:a16="http://schemas.microsoft.com/office/drawing/2014/main" id="{8A4A7E67-B5E5-5B27-CFFF-8627F831B411}"/>
              </a:ext>
            </a:extLst>
          </p:cNvPr>
          <p:cNvGrpSpPr/>
          <p:nvPr/>
        </p:nvGrpSpPr>
        <p:grpSpPr>
          <a:xfrm>
            <a:off x="2017546" y="2149158"/>
            <a:ext cx="7126454" cy="3193182"/>
            <a:chOff x="0" y="38100"/>
            <a:chExt cx="9501938" cy="4257576"/>
          </a:xfrm>
        </p:grpSpPr>
        <p:sp>
          <p:nvSpPr>
            <p:cNvPr id="5" name="TextBox 5">
              <a:extLst>
                <a:ext uri="{FF2B5EF4-FFF2-40B4-BE49-F238E27FC236}">
                  <a16:creationId xmlns:a16="http://schemas.microsoft.com/office/drawing/2014/main" id="{BAF59A3A-26D3-1AF8-89DB-1046C10F768A}"/>
                </a:ext>
              </a:extLst>
            </p:cNvPr>
            <p:cNvSpPr txBox="1"/>
            <p:nvPr/>
          </p:nvSpPr>
          <p:spPr>
            <a:xfrm>
              <a:off x="0" y="38100"/>
              <a:ext cx="9492253" cy="4257576"/>
            </a:xfrm>
            <a:prstGeom prst="rect">
              <a:avLst/>
            </a:prstGeom>
          </p:spPr>
          <p:txBody>
            <a:bodyPr lIns="0" tIns="0" rIns="0" bIns="0" rtlCol="0" anchor="t">
              <a:spAutoFit/>
            </a:bodyPr>
            <a:lstStyle/>
            <a:p>
              <a:pPr marL="0" marR="0" lvl="0" indent="0" algn="l" defTabSz="914400" rtl="0" eaLnBrk="1" fontAlgn="auto" latinLnBrk="0" hangingPunct="1">
                <a:lnSpc>
                  <a:spcPts val="82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8B0000"/>
                  </a:solidFill>
                  <a:effectLst/>
                  <a:uLnTx/>
                  <a:uFillTx/>
                  <a:latin typeface="Libre Baskerville"/>
                  <a:ea typeface="Libre Baskerville"/>
                  <a:cs typeface="Libre Baskerville"/>
                  <a:sym typeface="Libre Baskerville"/>
                </a:rPr>
                <a:t>Types of Protective Orders</a:t>
              </a:r>
            </a:p>
          </p:txBody>
        </p:sp>
        <p:sp>
          <p:nvSpPr>
            <p:cNvPr id="6" name="TextBox 6">
              <a:extLst>
                <a:ext uri="{FF2B5EF4-FFF2-40B4-BE49-F238E27FC236}">
                  <a16:creationId xmlns:a16="http://schemas.microsoft.com/office/drawing/2014/main" id="{0789E1FE-4B21-05C1-60C8-F5568FB7AF18}"/>
                </a:ext>
              </a:extLst>
            </p:cNvPr>
            <p:cNvSpPr txBox="1"/>
            <p:nvPr/>
          </p:nvSpPr>
          <p:spPr>
            <a:xfrm>
              <a:off x="0" y="3332479"/>
              <a:ext cx="9501938" cy="698077"/>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a:extLst>
              <a:ext uri="{FF2B5EF4-FFF2-40B4-BE49-F238E27FC236}">
                <a16:creationId xmlns:a16="http://schemas.microsoft.com/office/drawing/2014/main" id="{9C17DD42-56A9-3267-F953-ABE6AA9C846D}"/>
              </a:ext>
            </a:extLst>
          </p:cNvPr>
          <p:cNvSpPr/>
          <p:nvPr/>
        </p:nvSpPr>
        <p:spPr>
          <a:xfrm>
            <a:off x="1771816" y="9767765"/>
            <a:ext cx="9270403" cy="9866"/>
          </a:xfrm>
          <a:prstGeom prst="rect">
            <a:avLst/>
          </a:prstGeom>
          <a:solidFill>
            <a:srgbClr val="EDE8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73AF7D33-E8F7-22CD-8BD3-87E009B4B08E}"/>
              </a:ext>
            </a:extLst>
          </p:cNvPr>
          <p:cNvSpPr txBox="1"/>
          <p:nvPr/>
        </p:nvSpPr>
        <p:spPr>
          <a:xfrm>
            <a:off x="11280834" y="9501187"/>
            <a:ext cx="5053288" cy="405765"/>
          </a:xfrm>
          <a:prstGeom prst="rect">
            <a:avLst/>
          </a:prstGeom>
        </p:spPr>
        <p:txBody>
          <a:bodyPr lIns="0" tIns="0" rIns="0" bIns="0" rtlCol="0" anchor="t">
            <a:spAutoFit/>
          </a:bodyPr>
          <a:lstStyle/>
          <a:p>
            <a:pPr marL="0" marR="0" lvl="0" indent="0" algn="r" defTabSz="914400" rtl="0" eaLnBrk="1" fontAlgn="auto" latinLnBrk="0" hangingPunct="1">
              <a:lnSpc>
                <a:spcPts val="3359"/>
              </a:lnSpc>
              <a:spcBef>
                <a:spcPts val="0"/>
              </a:spcBef>
              <a:spcAft>
                <a:spcPts val="0"/>
              </a:spcAft>
              <a:buClrTx/>
              <a:buSzTx/>
              <a:buFontTx/>
              <a:buNone/>
              <a:tabLst/>
              <a:defRPr/>
            </a:pPr>
            <a:r>
              <a:rPr kumimoji="0" lang="en-US" sz="2399" b="0" i="0" u="none" strike="noStrike" kern="1200" cap="none" spc="359" normalizeH="0" baseline="0" noProof="0">
                <a:ln>
                  <a:noFill/>
                </a:ln>
                <a:solidFill>
                  <a:srgbClr val="FFFFFF"/>
                </a:solidFill>
                <a:effectLst/>
                <a:uLnTx/>
                <a:uFillTx/>
                <a:latin typeface="Assistant"/>
                <a:ea typeface="Assistant"/>
                <a:cs typeface="Assistant"/>
                <a:sym typeface="Assistant"/>
              </a:rPr>
              <a:t>ARDFKY.ORG</a:t>
            </a:r>
          </a:p>
        </p:txBody>
      </p:sp>
    </p:spTree>
    <p:extLst>
      <p:ext uri="{BB962C8B-B14F-4D97-AF65-F5344CB8AC3E}">
        <p14:creationId xmlns:p14="http://schemas.microsoft.com/office/powerpoint/2010/main" val="202637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p:cNvSpPr/>
          <p:nvPr/>
        </p:nvSpPr>
        <p:spPr>
          <a:xfrm>
            <a:off x="0" y="9258300"/>
            <a:ext cx="18437556" cy="1028700"/>
          </a:xfrm>
          <a:prstGeom prst="rect">
            <a:avLst/>
          </a:prstGeom>
          <a:solidFill>
            <a:srgbClr val="7B2225"/>
          </a:solidFill>
        </p:spPr>
        <p:txBody>
          <a:bodyPr/>
          <a:lstStyle/>
          <a:p>
            <a:endParaRPr lang="en-US"/>
          </a:p>
        </p:txBody>
      </p:sp>
      <p:sp>
        <p:nvSpPr>
          <p:cNvPr id="4" name="AutoShape 4"/>
          <p:cNvSpPr/>
          <p:nvPr/>
        </p:nvSpPr>
        <p:spPr>
          <a:xfrm>
            <a:off x="1771816" y="9767765"/>
            <a:ext cx="9270403" cy="9866"/>
          </a:xfrm>
          <a:prstGeom prst="rect">
            <a:avLst/>
          </a:prstGeom>
          <a:solidFill>
            <a:srgbClr val="EDE8E7"/>
          </a:solidFill>
        </p:spPr>
        <p:txBody>
          <a:bodyPr/>
          <a:lstStyle/>
          <a:p>
            <a:endParaRPr lang="en-US"/>
          </a:p>
        </p:txBody>
      </p:sp>
      <p:grpSp>
        <p:nvGrpSpPr>
          <p:cNvPr id="6" name="Group 6"/>
          <p:cNvGrpSpPr/>
          <p:nvPr/>
        </p:nvGrpSpPr>
        <p:grpSpPr>
          <a:xfrm>
            <a:off x="1028700" y="1020174"/>
            <a:ext cx="14329872" cy="8463335"/>
            <a:chOff x="0" y="28575"/>
            <a:chExt cx="19106496" cy="11284448"/>
          </a:xfrm>
        </p:grpSpPr>
        <p:sp>
          <p:nvSpPr>
            <p:cNvPr id="7" name="TextBox 7"/>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 EPO/DVO</a:t>
              </a:r>
            </a:p>
          </p:txBody>
        </p:sp>
        <p:sp>
          <p:nvSpPr>
            <p:cNvPr id="8" name="TextBox 8"/>
            <p:cNvSpPr txBox="1"/>
            <p:nvPr/>
          </p:nvSpPr>
          <p:spPr>
            <a:xfrm>
              <a:off x="12700" y="1960547"/>
              <a:ext cx="19093796" cy="9352476"/>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Originates in KRS chapter 403</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Petitioner and Respondent must have a </a:t>
              </a:r>
              <a:r>
                <a:rPr lang="en-US" sz="3596" i="1" spc="53" dirty="0">
                  <a:solidFill>
                    <a:srgbClr val="8B0000"/>
                  </a:solidFill>
                  <a:latin typeface="Assistant"/>
                  <a:ea typeface="Assistant"/>
                  <a:cs typeface="Assistant"/>
                  <a:sym typeface="Assistant"/>
                </a:rPr>
                <a:t>qualifying relationship:</a:t>
              </a:r>
            </a:p>
            <a:p>
              <a:pPr marL="1233670" lvl="2" indent="-388235">
                <a:lnSpc>
                  <a:spcPts val="5035"/>
                </a:lnSpc>
                <a:buFont typeface="Arial"/>
                <a:buChar char="•"/>
              </a:pPr>
              <a:r>
                <a:rPr lang="en-US" sz="3600" dirty="0">
                  <a:solidFill>
                    <a:srgbClr val="8B0000"/>
                  </a:solidFill>
                </a:rPr>
                <a:t>A family member </a:t>
              </a:r>
              <a:r>
                <a:rPr lang="en-US" sz="3600" dirty="0"/>
                <a:t>(spouse, including a former spouse, a grandparent, a grandchild, a parent, an adult sibling, a child, a stepchild, or any other person living in the same household as a child if the child is the alleged victim).</a:t>
              </a:r>
            </a:p>
            <a:p>
              <a:pPr marL="1233670" lvl="2" indent="-388235">
                <a:lnSpc>
                  <a:spcPts val="5035"/>
                </a:lnSpc>
                <a:buFont typeface="Arial"/>
                <a:buChar char="•"/>
              </a:pPr>
              <a:r>
                <a:rPr lang="en-US" sz="3600" spc="53" dirty="0">
                  <a:solidFill>
                    <a:srgbClr val="8B0000"/>
                  </a:solidFill>
                  <a:latin typeface="Assistant"/>
                  <a:ea typeface="Assistant"/>
                  <a:cs typeface="Assistant"/>
                  <a:sym typeface="Assistant"/>
                </a:rPr>
                <a:t>A member of an unmarried couple </a:t>
              </a:r>
              <a:r>
                <a:rPr lang="en-US" sz="3600" spc="53" dirty="0">
                  <a:latin typeface="Assistant"/>
                  <a:ea typeface="Assistant"/>
                  <a:cs typeface="Assistant"/>
                  <a:sym typeface="Assistant"/>
                </a:rPr>
                <a:t>(</a:t>
              </a:r>
              <a:r>
                <a:rPr lang="en-US" sz="3600" dirty="0"/>
                <a:t>each member of an unmarried couple which allegedly has a child in common, any children of that couple, or a member of an unmarried couple who are living together or have formerly lived together).</a:t>
              </a:r>
              <a:endParaRPr lang="en-US" sz="3596" spc="53" dirty="0">
                <a:solidFill>
                  <a:srgbClr val="8B0000"/>
                </a:solidFill>
                <a:latin typeface="Assistant"/>
                <a:ea typeface="Assistant"/>
                <a:cs typeface="Assistant"/>
                <a:sym typeface="Assistant"/>
              </a:endParaRPr>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D1E3-5C75-2D11-AC12-9CFEE8DE397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8E39E5-5744-4F57-8381-C9CEADD8F6A0}"/>
              </a:ext>
            </a:extLst>
          </p:cNvPr>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a:extLst>
              <a:ext uri="{FF2B5EF4-FFF2-40B4-BE49-F238E27FC236}">
                <a16:creationId xmlns:a16="http://schemas.microsoft.com/office/drawing/2014/main" id="{9B31960A-1BCD-790E-C096-0D11D889834C}"/>
              </a:ext>
            </a:extLst>
          </p:cNvPr>
          <p:cNvSpPr/>
          <p:nvPr/>
        </p:nvSpPr>
        <p:spPr>
          <a:xfrm>
            <a:off x="0" y="9258300"/>
            <a:ext cx="18437556" cy="1028700"/>
          </a:xfrm>
          <a:prstGeom prst="rect">
            <a:avLst/>
          </a:prstGeom>
          <a:solidFill>
            <a:srgbClr val="7B2225"/>
          </a:solidFill>
        </p:spPr>
        <p:txBody>
          <a:bodyPr/>
          <a:lstStyle/>
          <a:p>
            <a:endParaRPr lang="en-US"/>
          </a:p>
        </p:txBody>
      </p:sp>
      <p:sp>
        <p:nvSpPr>
          <p:cNvPr id="4" name="AutoShape 4">
            <a:extLst>
              <a:ext uri="{FF2B5EF4-FFF2-40B4-BE49-F238E27FC236}">
                <a16:creationId xmlns:a16="http://schemas.microsoft.com/office/drawing/2014/main" id="{A49580F6-3CE9-6B02-BC5F-51CC94354FCC}"/>
              </a:ext>
            </a:extLst>
          </p:cNvPr>
          <p:cNvSpPr/>
          <p:nvPr/>
        </p:nvSpPr>
        <p:spPr>
          <a:xfrm>
            <a:off x="1771816" y="9767765"/>
            <a:ext cx="9270403" cy="9866"/>
          </a:xfrm>
          <a:prstGeom prst="rect">
            <a:avLst/>
          </a:prstGeom>
          <a:solidFill>
            <a:srgbClr val="EDE8E7"/>
          </a:solidFill>
        </p:spPr>
        <p:txBody>
          <a:bodyPr/>
          <a:lstStyle/>
          <a:p>
            <a:endParaRPr lang="en-US"/>
          </a:p>
        </p:txBody>
      </p:sp>
      <p:grpSp>
        <p:nvGrpSpPr>
          <p:cNvPr id="6" name="Group 6">
            <a:extLst>
              <a:ext uri="{FF2B5EF4-FFF2-40B4-BE49-F238E27FC236}">
                <a16:creationId xmlns:a16="http://schemas.microsoft.com/office/drawing/2014/main" id="{D46D2AD8-4456-1460-CE0C-7E64043D38FF}"/>
              </a:ext>
            </a:extLst>
          </p:cNvPr>
          <p:cNvGrpSpPr/>
          <p:nvPr/>
        </p:nvGrpSpPr>
        <p:grpSpPr>
          <a:xfrm>
            <a:off x="1028700" y="1020174"/>
            <a:ext cx="14329872" cy="5898530"/>
            <a:chOff x="0" y="28575"/>
            <a:chExt cx="19106496" cy="7864707"/>
          </a:xfrm>
        </p:grpSpPr>
        <p:sp>
          <p:nvSpPr>
            <p:cNvPr id="7" name="TextBox 7">
              <a:extLst>
                <a:ext uri="{FF2B5EF4-FFF2-40B4-BE49-F238E27FC236}">
                  <a16:creationId xmlns:a16="http://schemas.microsoft.com/office/drawing/2014/main" id="{BCBFA06F-DEB5-BA54-F3AD-21063A6EE177}"/>
                </a:ext>
              </a:extLst>
            </p:cNvPr>
            <p:cNvSpPr txBox="1"/>
            <p:nvPr/>
          </p:nvSpPr>
          <p:spPr>
            <a:xfrm>
              <a:off x="0" y="28575"/>
              <a:ext cx="19093796" cy="1282289"/>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 TIPO/IPO</a:t>
              </a:r>
            </a:p>
          </p:txBody>
        </p:sp>
        <p:sp>
          <p:nvSpPr>
            <p:cNvPr id="8" name="TextBox 8">
              <a:extLst>
                <a:ext uri="{FF2B5EF4-FFF2-40B4-BE49-F238E27FC236}">
                  <a16:creationId xmlns:a16="http://schemas.microsoft.com/office/drawing/2014/main" id="{75101D2D-8110-8336-250B-03E40C488489}"/>
                </a:ext>
              </a:extLst>
            </p:cNvPr>
            <p:cNvSpPr txBox="1"/>
            <p:nvPr/>
          </p:nvSpPr>
          <p:spPr>
            <a:xfrm>
              <a:off x="12700" y="1960547"/>
              <a:ext cx="19093796" cy="5932735"/>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Originates in KRS chapter 456</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There must have been a </a:t>
              </a:r>
              <a:r>
                <a:rPr lang="en-US" sz="3596" i="1" spc="53" dirty="0">
                  <a:solidFill>
                    <a:srgbClr val="8B0000"/>
                  </a:solidFill>
                  <a:latin typeface="Assistant"/>
                  <a:ea typeface="Assistant"/>
                  <a:cs typeface="Assistant"/>
                  <a:sym typeface="Assistant"/>
                </a:rPr>
                <a:t>qualifying type</a:t>
              </a:r>
              <a:r>
                <a:rPr lang="en-US" sz="3596" spc="53" dirty="0">
                  <a:solidFill>
                    <a:srgbClr val="8B0000"/>
                  </a:solidFill>
                  <a:latin typeface="Assistant"/>
                  <a:ea typeface="Assistant"/>
                  <a:cs typeface="Assistant"/>
                  <a:sym typeface="Assistant"/>
                </a:rPr>
                <a:t> of abuse:</a:t>
              </a:r>
              <a:endParaRPr lang="en-US" sz="3596" i="1" spc="53" dirty="0">
                <a:solidFill>
                  <a:srgbClr val="8B0000"/>
                </a:solidFill>
                <a:latin typeface="Assistant"/>
                <a:ea typeface="Assistant"/>
                <a:cs typeface="Assistant"/>
                <a:sym typeface="Assistant"/>
              </a:endParaRPr>
            </a:p>
            <a:p>
              <a:pPr marL="1233670" lvl="2" indent="-388235">
                <a:lnSpc>
                  <a:spcPts val="5035"/>
                </a:lnSpc>
                <a:buFont typeface="Arial"/>
                <a:buChar char="•"/>
              </a:pPr>
              <a:r>
                <a:rPr lang="en-US" sz="3600" dirty="0">
                  <a:solidFill>
                    <a:srgbClr val="8B0000"/>
                  </a:solidFill>
                </a:rPr>
                <a:t>Dating violence or abuse</a:t>
              </a:r>
            </a:p>
            <a:p>
              <a:pPr marL="1233670" lvl="2" indent="-388235">
                <a:lnSpc>
                  <a:spcPts val="5035"/>
                </a:lnSpc>
                <a:buFont typeface="Arial"/>
                <a:buChar char="•"/>
              </a:pPr>
              <a:r>
                <a:rPr lang="en-US" sz="3600" dirty="0">
                  <a:solidFill>
                    <a:srgbClr val="8B0000"/>
                  </a:solidFill>
                </a:rPr>
                <a:t>Stalking</a:t>
              </a:r>
            </a:p>
            <a:p>
              <a:pPr marL="1233670" lvl="2" indent="-388235">
                <a:lnSpc>
                  <a:spcPts val="5035"/>
                </a:lnSpc>
                <a:buFont typeface="Arial"/>
                <a:buChar char="•"/>
              </a:pPr>
              <a:r>
                <a:rPr lang="en-US" sz="3600" dirty="0">
                  <a:solidFill>
                    <a:srgbClr val="8B0000"/>
                  </a:solidFill>
                </a:rPr>
                <a:t>Sexual assault</a:t>
              </a:r>
            </a:p>
            <a:p>
              <a:pPr marL="1233670" lvl="2" indent="-388235">
                <a:lnSpc>
                  <a:spcPts val="5035"/>
                </a:lnSpc>
                <a:buFont typeface="Arial"/>
                <a:buChar char="•"/>
              </a:pPr>
              <a:r>
                <a:rPr lang="en-US" sz="3600" dirty="0">
                  <a:solidFill>
                    <a:srgbClr val="8B0000"/>
                  </a:solidFill>
                </a:rPr>
                <a:t>An adult on behalf of a minor who otherwise qualifies</a:t>
              </a:r>
              <a:endParaRPr lang="en-US" sz="3600" dirty="0"/>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a:extLst>
              <a:ext uri="{FF2B5EF4-FFF2-40B4-BE49-F238E27FC236}">
                <a16:creationId xmlns:a16="http://schemas.microsoft.com/office/drawing/2014/main" id="{E6EAD380-FE9C-E380-5EA5-B72871D9E26F}"/>
              </a:ext>
            </a:extLst>
          </p:cNvPr>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32477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2106</Words>
  <Application>Microsoft Office PowerPoint</Application>
  <PresentationFormat>Custom</PresentationFormat>
  <Paragraphs>312</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Assistant</vt:lpstr>
      <vt:lpstr>Libre Baskerville</vt:lpstr>
      <vt:lpstr>Arial</vt:lpstr>
      <vt:lpstr>Canva Sans</vt:lpstr>
      <vt:lpstr>Canva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AppalReD PowerPoint Template Dec 2024</dc:title>
  <dc:creator>Miles Devon Skeens</dc:creator>
  <cp:lastModifiedBy>Miles Devon Skeens</cp:lastModifiedBy>
  <cp:revision>3</cp:revision>
  <dcterms:created xsi:type="dcterms:W3CDTF">2006-08-16T00:00:00Z</dcterms:created>
  <dcterms:modified xsi:type="dcterms:W3CDTF">2025-09-12T20:44:01Z</dcterms:modified>
  <dc:identifier>DAGY0-GgUvo</dc:identifier>
</cp:coreProperties>
</file>