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7" r:id="rId6"/>
    <p:sldId id="277" r:id="rId7"/>
    <p:sldId id="263" r:id="rId8"/>
    <p:sldId id="266" r:id="rId9"/>
    <p:sldId id="272" r:id="rId10"/>
    <p:sldId id="278" r:id="rId11"/>
    <p:sldId id="279" r:id="rId12"/>
    <p:sldId id="274" r:id="rId13"/>
    <p:sldId id="280" r:id="rId14"/>
    <p:sldId id="273" r:id="rId15"/>
    <p:sldId id="281" r:id="rId16"/>
    <p:sldId id="270" r:id="rId17"/>
    <p:sldId id="283" r:id="rId18"/>
    <p:sldId id="282" r:id="rId19"/>
    <p:sldId id="285" r:id="rId20"/>
    <p:sldId id="286" r:id="rId21"/>
    <p:sldId id="287" r:id="rId22"/>
    <p:sldId id="288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8" autoAdjust="0"/>
  </p:normalViewPr>
  <p:slideViewPr>
    <p:cSldViewPr snapToGrid="0">
      <p:cViewPr>
        <p:scale>
          <a:sx n="100" d="100"/>
          <a:sy n="100" d="100"/>
        </p:scale>
        <p:origin x="-86" y="-1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EA68BC1-0214-475A-AAEB-F2C106BEDF3D}">
      <dgm:prSet custT="1"/>
      <dgm:spPr/>
      <dgm:t>
        <a:bodyPr/>
        <a:lstStyle/>
        <a:p>
          <a:r>
            <a:rPr lang="en-US" sz="2100" b="1" dirty="0">
              <a:latin typeface="+mj-lt"/>
            </a:rPr>
            <a:t>Progressive</a:t>
          </a:r>
        </a:p>
      </dgm:t>
    </dgm:pt>
    <dgm:pt modelId="{D39F5498-D166-4D4F-959E-220D13F281F2}" type="parTrans" cxnId="{4A7F6715-186E-49A7-B901-131CC9610C6D}">
      <dgm:prSet/>
      <dgm:spPr/>
      <dgm:t>
        <a:bodyPr/>
        <a:lstStyle/>
        <a:p>
          <a:endParaRPr lang="en-US"/>
        </a:p>
      </dgm:t>
    </dgm:pt>
    <dgm:pt modelId="{D52D63DB-7300-43C9-9B4D-DCAB119753ED}" type="sibTrans" cxnId="{4A7F6715-186E-49A7-B901-131CC9610C6D}">
      <dgm:prSet/>
      <dgm:spPr/>
      <dgm:t>
        <a:bodyPr/>
        <a:lstStyle/>
        <a:p>
          <a:endParaRPr lang="en-US"/>
        </a:p>
      </dgm:t>
    </dgm:pt>
    <dgm:pt modelId="{6E78410F-604C-43A6-A991-1F6A0685C76E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US" sz="1800" dirty="0">
              <a:latin typeface="Calibri" charset="0"/>
              <a:ea typeface="Calibri" charset="0"/>
              <a:cs typeface="Calibri" charset="0"/>
            </a:rPr>
            <a:t>Increases in severity over time. </a:t>
          </a:r>
        </a:p>
      </dgm:t>
    </dgm:pt>
    <dgm:pt modelId="{B87758DC-95B9-415D-8FA2-3A592F03EEB6}" type="parTrans" cxnId="{E6E94786-140A-4645-ACBD-B11A56308E02}">
      <dgm:prSet/>
      <dgm:spPr/>
      <dgm:t>
        <a:bodyPr/>
        <a:lstStyle/>
        <a:p>
          <a:endParaRPr lang="en-US"/>
        </a:p>
      </dgm:t>
    </dgm:pt>
    <dgm:pt modelId="{81ADE71D-3BBC-45B9-8FE7-89C53F21FB8E}" type="sibTrans" cxnId="{E6E94786-140A-4645-ACBD-B11A56308E02}">
      <dgm:prSet/>
      <dgm:spPr/>
      <dgm:t>
        <a:bodyPr/>
        <a:lstStyle/>
        <a:p>
          <a:endParaRPr lang="en-US"/>
        </a:p>
      </dgm:t>
    </dgm:pt>
    <dgm:pt modelId="{57B30C7E-2C98-474C-972A-4A9F013596F6}">
      <dgm:prSet custT="1"/>
      <dgm:spPr/>
      <dgm:t>
        <a:bodyPr/>
        <a:lstStyle/>
        <a:p>
          <a:r>
            <a:rPr lang="en-US" sz="2000" b="1" dirty="0">
              <a:latin typeface="+mj-lt"/>
              <a:ea typeface="Calibri" charset="0"/>
              <a:cs typeface="Calibri" charset="0"/>
            </a:rPr>
            <a:t>Chronic</a:t>
          </a:r>
        </a:p>
      </dgm:t>
    </dgm:pt>
    <dgm:pt modelId="{3C56CB1B-7905-41E8-90E6-A55A14BA7821}" type="parTrans" cxnId="{13126A2F-129D-4762-93CF-9798949EB589}">
      <dgm:prSet/>
      <dgm:spPr/>
      <dgm:t>
        <a:bodyPr/>
        <a:lstStyle/>
        <a:p>
          <a:endParaRPr lang="en-US"/>
        </a:p>
      </dgm:t>
    </dgm:pt>
    <dgm:pt modelId="{7F14057D-1A20-4F64-A110-C77AC5F00602}" type="sibTrans" cxnId="{13126A2F-129D-4762-93CF-9798949EB589}">
      <dgm:prSet/>
      <dgm:spPr/>
      <dgm:t>
        <a:bodyPr/>
        <a:lstStyle/>
        <a:p>
          <a:endParaRPr lang="en-US"/>
        </a:p>
      </dgm:t>
    </dgm:pt>
    <dgm:pt modelId="{B45FF3C1-5A75-4E4C-B2B6-84B0FAC421C2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US" sz="1800" dirty="0">
              <a:latin typeface="Calibri" charset="0"/>
              <a:ea typeface="Calibri" charset="0"/>
              <a:cs typeface="Calibri" charset="0"/>
            </a:rPr>
            <a:t>If you have a substance use disorder, you will always have a substance use disorder. </a:t>
          </a:r>
        </a:p>
        <a:p>
          <a:pPr marL="0">
            <a:lnSpc>
              <a:spcPct val="100000"/>
            </a:lnSpc>
            <a:buNone/>
          </a:pPr>
          <a:endParaRPr lang="en-US" sz="1800" dirty="0">
            <a:latin typeface="Calibri" charset="0"/>
            <a:ea typeface="Calibri" charset="0"/>
            <a:cs typeface="Calibri" charset="0"/>
          </a:endParaRPr>
        </a:p>
        <a:p>
          <a:pPr marL="0">
            <a:lnSpc>
              <a:spcPct val="100000"/>
            </a:lnSpc>
            <a:buNone/>
          </a:pPr>
          <a:endParaRPr lang="en-US" sz="1800" dirty="0">
            <a:latin typeface="Calibri" charset="0"/>
            <a:ea typeface="Calibri" charset="0"/>
            <a:cs typeface="Calibri" charset="0"/>
          </a:endParaRPr>
        </a:p>
      </dgm:t>
    </dgm:pt>
    <dgm:pt modelId="{34A81C80-FF70-48EA-B442-BDB1EF403754}" type="parTrans" cxnId="{D6AF6FC0-4B56-4246-AC09-69D41F1CFC6B}">
      <dgm:prSet/>
      <dgm:spPr/>
      <dgm:t>
        <a:bodyPr/>
        <a:lstStyle/>
        <a:p>
          <a:endParaRPr lang="en-US"/>
        </a:p>
      </dgm:t>
    </dgm:pt>
    <dgm:pt modelId="{5B9815BA-8A8F-4251-B182-AD39A4FE26DD}" type="sibTrans" cxnId="{D6AF6FC0-4B56-4246-AC09-69D41F1CFC6B}">
      <dgm:prSet/>
      <dgm:spPr/>
      <dgm:t>
        <a:bodyPr/>
        <a:lstStyle/>
        <a:p>
          <a:endParaRPr lang="en-US"/>
        </a:p>
      </dgm:t>
    </dgm:pt>
    <dgm:pt modelId="{B15F06BD-4CAD-4619-AC7C-B98332BFFD5C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US" sz="1800" dirty="0">
              <a:latin typeface="Calibri" charset="0"/>
              <a:ea typeface="Calibri" charset="0"/>
              <a:cs typeface="Calibri" charset="0"/>
            </a:rPr>
            <a:t>Rates of progression vary</a:t>
          </a:r>
        </a:p>
      </dgm:t>
    </dgm:pt>
    <dgm:pt modelId="{A5CC121A-6F90-4D93-B1B9-6A5A1A799EB3}" type="parTrans" cxnId="{3FC05491-A70D-4AD5-BE14-1418362119BC}">
      <dgm:prSet/>
      <dgm:spPr/>
      <dgm:t>
        <a:bodyPr/>
        <a:lstStyle/>
        <a:p>
          <a:endParaRPr lang="en-US"/>
        </a:p>
      </dgm:t>
    </dgm:pt>
    <dgm:pt modelId="{DFF82E9F-0602-4C91-BD7E-4348EE4E904A}" type="sibTrans" cxnId="{3FC05491-A70D-4AD5-BE14-1418362119BC}">
      <dgm:prSet/>
      <dgm:spPr/>
      <dgm:t>
        <a:bodyPr/>
        <a:lstStyle/>
        <a:p>
          <a:endParaRPr lang="en-US"/>
        </a:p>
      </dgm:t>
    </dgm:pt>
    <dgm:pt modelId="{D6083772-418F-4DC1-A9EF-9A2A1B8E427C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endParaRPr lang="en-US" sz="1800" dirty="0">
            <a:latin typeface="Calibri" charset="0"/>
            <a:ea typeface="Calibri" charset="0"/>
            <a:cs typeface="Calibri" charset="0"/>
          </a:endParaRPr>
        </a:p>
      </dgm:t>
    </dgm:pt>
    <dgm:pt modelId="{D3E1D2C7-0F30-4BB9-87F4-1D66725AE853}" type="parTrans" cxnId="{696D0166-C5BB-40AE-86AC-14C33A138811}">
      <dgm:prSet/>
      <dgm:spPr/>
      <dgm:t>
        <a:bodyPr/>
        <a:lstStyle/>
        <a:p>
          <a:endParaRPr lang="en-US"/>
        </a:p>
      </dgm:t>
    </dgm:pt>
    <dgm:pt modelId="{11F9AB09-05D1-4850-9C0F-24D380353239}" type="sibTrans" cxnId="{696D0166-C5BB-40AE-86AC-14C33A138811}">
      <dgm:prSet/>
      <dgm:spPr/>
      <dgm:t>
        <a:bodyPr/>
        <a:lstStyle/>
        <a:p>
          <a:endParaRPr lang="en-US"/>
        </a:p>
      </dgm:t>
    </dgm:pt>
    <dgm:pt modelId="{0A954AA6-C6B0-4271-8792-CCCE30CE7D69}">
      <dgm:prSet custT="1"/>
      <dgm:spPr/>
      <dgm:t>
        <a:bodyPr/>
        <a:lstStyle/>
        <a:p>
          <a:r>
            <a:rPr lang="en-US" sz="2100" b="1" dirty="0">
              <a:latin typeface="+mj-lt"/>
              <a:ea typeface="Calibri" charset="0"/>
              <a:cs typeface="Calibri" charset="0"/>
            </a:rPr>
            <a:t>Fatal</a:t>
          </a:r>
        </a:p>
      </dgm:t>
    </dgm:pt>
    <dgm:pt modelId="{7635DF39-FFCE-4F67-A43A-C3F7B847830D}" type="sibTrans" cxnId="{61DE8435-87FC-4ED8-A1D9-A0E36224C192}">
      <dgm:prSet/>
      <dgm:spPr/>
      <dgm:t>
        <a:bodyPr/>
        <a:lstStyle/>
        <a:p>
          <a:endParaRPr lang="en-US"/>
        </a:p>
      </dgm:t>
    </dgm:pt>
    <dgm:pt modelId="{81CA91A9-12C9-4000-A833-6528B617CCA1}" type="parTrans" cxnId="{61DE8435-87FC-4ED8-A1D9-A0E36224C192}">
      <dgm:prSet/>
      <dgm:spPr/>
      <dgm:t>
        <a:bodyPr/>
        <a:lstStyle/>
        <a:p>
          <a:endParaRPr lang="en-US"/>
        </a:p>
      </dgm:t>
    </dgm:pt>
    <dgm:pt modelId="{838BD54C-88AD-40D7-AF5F-AB65EB0898A5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US" sz="1800" b="0" i="0" dirty="0"/>
            <a:t> It is deadly, if not treated. </a:t>
          </a:r>
          <a:endParaRPr lang="en-US" sz="1800" dirty="0">
            <a:latin typeface="Calibri" charset="0"/>
            <a:ea typeface="Calibri" charset="0"/>
            <a:cs typeface="Calibri" charset="0"/>
          </a:endParaRPr>
        </a:p>
      </dgm:t>
    </dgm:pt>
    <dgm:pt modelId="{C5AC6457-3C00-4583-9061-8DA5017D63FF}" type="sibTrans" cxnId="{122438FB-0EB1-4DC7-B97A-C5EDE3236321}">
      <dgm:prSet/>
      <dgm:spPr/>
      <dgm:t>
        <a:bodyPr/>
        <a:lstStyle/>
        <a:p>
          <a:endParaRPr lang="en-US"/>
        </a:p>
      </dgm:t>
    </dgm:pt>
    <dgm:pt modelId="{FD106F30-FED7-4A4D-9063-A51FC1861B8D}" type="parTrans" cxnId="{122438FB-0EB1-4DC7-B97A-C5EDE3236321}">
      <dgm:prSet/>
      <dgm:spPr/>
      <dgm:t>
        <a:bodyPr/>
        <a:lstStyle/>
        <a:p>
          <a:endParaRPr lang="en-US"/>
        </a:p>
      </dgm:t>
    </dgm:pt>
    <dgm:pt modelId="{917788B4-4702-452B-A9BF-BD370AC7C91D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54C7622E-B3EE-4BFC-B751-4B261C400F01}" type="pres">
      <dgm:prSet presAssocID="{CEA68BC1-0214-475A-AAEB-F2C106BEDF3D}" presName="composite" presStyleCnt="0"/>
      <dgm:spPr/>
    </dgm:pt>
    <dgm:pt modelId="{80A1A6DF-0273-4C9F-A1CF-A320F9DB6FD1}" type="pres">
      <dgm:prSet presAssocID="{CEA68BC1-0214-475A-AAEB-F2C106BEDF3D}" presName="parTx" presStyleLbl="alignNode1" presStyleIdx="0" presStyleCnt="3">
        <dgm:presLayoutVars>
          <dgm:chMax val="0"/>
          <dgm:chPref val="0"/>
        </dgm:presLayoutVars>
      </dgm:prSet>
      <dgm:spPr/>
    </dgm:pt>
    <dgm:pt modelId="{910C52EF-D1F5-4581-A150-24B263AF9343}" type="pres">
      <dgm:prSet presAssocID="{CEA68BC1-0214-475A-AAEB-F2C106BEDF3D}" presName="desTx" presStyleLbl="alignAccFollowNode1" presStyleIdx="0" presStyleCnt="3">
        <dgm:presLayoutVars/>
      </dgm:prSet>
      <dgm:spPr/>
    </dgm:pt>
    <dgm:pt modelId="{06DEF15E-2A95-4424-9CA3-93FFF5A22F97}" type="pres">
      <dgm:prSet presAssocID="{D52D63DB-7300-43C9-9B4D-DCAB119753ED}" presName="space" presStyleCnt="0"/>
      <dgm:spPr/>
    </dgm:pt>
    <dgm:pt modelId="{0D1CB9BF-C612-4FA5-A8ED-CBAA77D93857}" type="pres">
      <dgm:prSet presAssocID="{57B30C7E-2C98-474C-972A-4A9F013596F6}" presName="composite" presStyleCnt="0"/>
      <dgm:spPr/>
    </dgm:pt>
    <dgm:pt modelId="{1F484571-9C36-4EBC-94E8-740ECF59A9E8}" type="pres">
      <dgm:prSet presAssocID="{57B30C7E-2C98-474C-972A-4A9F013596F6}" presName="parTx" presStyleLbl="alignNode1" presStyleIdx="1" presStyleCnt="3">
        <dgm:presLayoutVars>
          <dgm:chMax val="0"/>
          <dgm:chPref val="0"/>
        </dgm:presLayoutVars>
      </dgm:prSet>
      <dgm:spPr/>
    </dgm:pt>
    <dgm:pt modelId="{8382FB71-379A-4A42-BEC2-AAF439B565D5}" type="pres">
      <dgm:prSet presAssocID="{57B30C7E-2C98-474C-972A-4A9F013596F6}" presName="desTx" presStyleLbl="alignAccFollowNode1" presStyleIdx="1" presStyleCnt="3">
        <dgm:presLayoutVars/>
      </dgm:prSet>
      <dgm:spPr/>
    </dgm:pt>
    <dgm:pt modelId="{CEAD898F-DA15-46A5-A07C-10D30E78B5E8}" type="pres">
      <dgm:prSet presAssocID="{7F14057D-1A20-4F64-A110-C77AC5F00602}" presName="space" presStyleCnt="0"/>
      <dgm:spPr/>
    </dgm:pt>
    <dgm:pt modelId="{BEA164EE-1450-4AEB-9527-4E22FBF3C1A8}" type="pres">
      <dgm:prSet presAssocID="{0A954AA6-C6B0-4271-8792-CCCE30CE7D69}" presName="composite" presStyleCnt="0"/>
      <dgm:spPr/>
    </dgm:pt>
    <dgm:pt modelId="{6B33ABE5-CEF1-4B39-82C3-F1FC644C0A8F}" type="pres">
      <dgm:prSet presAssocID="{0A954AA6-C6B0-4271-8792-CCCE30CE7D69}" presName="parTx" presStyleLbl="alignNode1" presStyleIdx="2" presStyleCnt="3">
        <dgm:presLayoutVars>
          <dgm:chMax val="0"/>
          <dgm:chPref val="0"/>
        </dgm:presLayoutVars>
      </dgm:prSet>
      <dgm:spPr/>
    </dgm:pt>
    <dgm:pt modelId="{D49AD3F7-B2B6-4709-A43B-C22DEB981B39}" type="pres">
      <dgm:prSet presAssocID="{0A954AA6-C6B0-4271-8792-CCCE30CE7D69}" presName="desTx" presStyleLbl="alignAccFollowNode1" presStyleIdx="2" presStyleCnt="3">
        <dgm:presLayoutVars/>
      </dgm:prSet>
      <dgm:spPr/>
    </dgm:pt>
  </dgm:ptLst>
  <dgm:cxnLst>
    <dgm:cxn modelId="{4A7F6715-186E-49A7-B901-131CC9610C6D}" srcId="{0DD8915E-DC14-41D6-9BB5-F49E1C265163}" destId="{CEA68BC1-0214-475A-AAEB-F2C106BEDF3D}" srcOrd="0" destOrd="0" parTransId="{D39F5498-D166-4D4F-959E-220D13F281F2}" sibTransId="{D52D63DB-7300-43C9-9B4D-DCAB119753ED}"/>
    <dgm:cxn modelId="{88C0D421-0F9D-49BA-8817-FC936CC87FAC}" type="presOf" srcId="{B45FF3C1-5A75-4E4C-B2B6-84B0FAC421C2}" destId="{8382FB71-379A-4A42-BEC2-AAF439B565D5}" srcOrd="0" destOrd="0" presId="urn:microsoft.com/office/officeart/2016/7/layout/HorizontalActionList"/>
    <dgm:cxn modelId="{13126A2F-129D-4762-93CF-9798949EB589}" srcId="{0DD8915E-DC14-41D6-9BB5-F49E1C265163}" destId="{57B30C7E-2C98-474C-972A-4A9F013596F6}" srcOrd="1" destOrd="0" parTransId="{3C56CB1B-7905-41E8-90E6-A55A14BA7821}" sibTransId="{7F14057D-1A20-4F64-A110-C77AC5F00602}"/>
    <dgm:cxn modelId="{61DE8435-87FC-4ED8-A1D9-A0E36224C192}" srcId="{0DD8915E-DC14-41D6-9BB5-F49E1C265163}" destId="{0A954AA6-C6B0-4271-8792-CCCE30CE7D69}" srcOrd="2" destOrd="0" parTransId="{81CA91A9-12C9-4000-A833-6528B617CCA1}" sibTransId="{7635DF39-FFCE-4F67-A43A-C3F7B847830D}"/>
    <dgm:cxn modelId="{51BF8E5F-308B-4DB1-8FDD-659B1766A07E}" type="presOf" srcId="{B15F06BD-4CAD-4619-AC7C-B98332BFFD5C}" destId="{910C52EF-D1F5-4581-A150-24B263AF9343}" srcOrd="0" destOrd="2" presId="urn:microsoft.com/office/officeart/2016/7/layout/HorizontalActionList"/>
    <dgm:cxn modelId="{696D0166-C5BB-40AE-86AC-14C33A138811}" srcId="{CEA68BC1-0214-475A-AAEB-F2C106BEDF3D}" destId="{D6083772-418F-4DC1-A9EF-9A2A1B8E427C}" srcOrd="1" destOrd="0" parTransId="{D3E1D2C7-0F30-4BB9-87F4-1D66725AE853}" sibTransId="{11F9AB09-05D1-4850-9C0F-24D380353239}"/>
    <dgm:cxn modelId="{7AF7564A-7BD3-438E-9B3C-14BD86824042}" type="presOf" srcId="{57B30C7E-2C98-474C-972A-4A9F013596F6}" destId="{1F484571-9C36-4EBC-94E8-740ECF59A9E8}" srcOrd="0" destOrd="0" presId="urn:microsoft.com/office/officeart/2016/7/layout/HorizontalActionList"/>
    <dgm:cxn modelId="{E6E94786-140A-4645-ACBD-B11A56308E02}" srcId="{CEA68BC1-0214-475A-AAEB-F2C106BEDF3D}" destId="{6E78410F-604C-43A6-A991-1F6A0685C76E}" srcOrd="0" destOrd="0" parTransId="{B87758DC-95B9-415D-8FA2-3A592F03EEB6}" sibTransId="{81ADE71D-3BBC-45B9-8FE7-89C53F21FB8E}"/>
    <dgm:cxn modelId="{77938B8A-5AD8-4A5E-A030-55E04EAC32E6}" type="presOf" srcId="{6E78410F-604C-43A6-A991-1F6A0685C76E}" destId="{910C52EF-D1F5-4581-A150-24B263AF9343}" srcOrd="0" destOrd="0" presId="urn:microsoft.com/office/officeart/2016/7/layout/HorizontalActionList"/>
    <dgm:cxn modelId="{3FC05491-A70D-4AD5-BE14-1418362119BC}" srcId="{CEA68BC1-0214-475A-AAEB-F2C106BEDF3D}" destId="{B15F06BD-4CAD-4619-AC7C-B98332BFFD5C}" srcOrd="2" destOrd="0" parTransId="{A5CC121A-6F90-4D93-B1B9-6A5A1A799EB3}" sibTransId="{DFF82E9F-0602-4C91-BD7E-4348EE4E904A}"/>
    <dgm:cxn modelId="{E440549C-0098-4200-80A6-FF88137F160F}" type="presOf" srcId="{0DD8915E-DC14-41D6-9BB5-F49E1C265163}" destId="{917788B4-4702-452B-A9BF-BD370AC7C91D}" srcOrd="0" destOrd="0" presId="urn:microsoft.com/office/officeart/2016/7/layout/HorizontalActionList"/>
    <dgm:cxn modelId="{0734799E-6249-4191-9CBF-CD81C9490934}" type="presOf" srcId="{D6083772-418F-4DC1-A9EF-9A2A1B8E427C}" destId="{910C52EF-D1F5-4581-A150-24B263AF9343}" srcOrd="0" destOrd="1" presId="urn:microsoft.com/office/officeart/2016/7/layout/HorizontalActionList"/>
    <dgm:cxn modelId="{D6AF6FC0-4B56-4246-AC09-69D41F1CFC6B}" srcId="{57B30C7E-2C98-474C-972A-4A9F013596F6}" destId="{B45FF3C1-5A75-4E4C-B2B6-84B0FAC421C2}" srcOrd="0" destOrd="0" parTransId="{34A81C80-FF70-48EA-B442-BDB1EF403754}" sibTransId="{5B9815BA-8A8F-4251-B182-AD39A4FE26DD}"/>
    <dgm:cxn modelId="{B4983ACB-8E8C-4A2A-9B18-8617D7E17A77}" type="presOf" srcId="{838BD54C-88AD-40D7-AF5F-AB65EB0898A5}" destId="{D49AD3F7-B2B6-4709-A43B-C22DEB981B39}" srcOrd="0" destOrd="0" presId="urn:microsoft.com/office/officeart/2016/7/layout/HorizontalActionList"/>
    <dgm:cxn modelId="{9AF54BDB-DAB3-4B24-A529-369FFC39451F}" type="presOf" srcId="{0A954AA6-C6B0-4271-8792-CCCE30CE7D69}" destId="{6B33ABE5-CEF1-4B39-82C3-F1FC644C0A8F}" srcOrd="0" destOrd="0" presId="urn:microsoft.com/office/officeart/2016/7/layout/HorizontalActionList"/>
    <dgm:cxn modelId="{E3F2F5EC-16B1-4C58-9182-F30E78C8D17D}" type="presOf" srcId="{CEA68BC1-0214-475A-AAEB-F2C106BEDF3D}" destId="{80A1A6DF-0273-4C9F-A1CF-A320F9DB6FD1}" srcOrd="0" destOrd="0" presId="urn:microsoft.com/office/officeart/2016/7/layout/HorizontalActionList"/>
    <dgm:cxn modelId="{122438FB-0EB1-4DC7-B97A-C5EDE3236321}" srcId="{0A954AA6-C6B0-4271-8792-CCCE30CE7D69}" destId="{838BD54C-88AD-40D7-AF5F-AB65EB0898A5}" srcOrd="0" destOrd="0" parTransId="{FD106F30-FED7-4A4D-9063-A51FC1861B8D}" sibTransId="{C5AC6457-3C00-4583-9061-8DA5017D63FF}"/>
    <dgm:cxn modelId="{33ECD332-58AF-4E88-A500-D1240A9110AD}" type="presParOf" srcId="{917788B4-4702-452B-A9BF-BD370AC7C91D}" destId="{54C7622E-B3EE-4BFC-B751-4B261C400F01}" srcOrd="0" destOrd="0" presId="urn:microsoft.com/office/officeart/2016/7/layout/HorizontalActionList"/>
    <dgm:cxn modelId="{235818C5-3573-4908-AEE0-3A7896555462}" type="presParOf" srcId="{54C7622E-B3EE-4BFC-B751-4B261C400F01}" destId="{80A1A6DF-0273-4C9F-A1CF-A320F9DB6FD1}" srcOrd="0" destOrd="0" presId="urn:microsoft.com/office/officeart/2016/7/layout/HorizontalActionList"/>
    <dgm:cxn modelId="{33438145-C485-436C-AD90-2BC58FD45BD2}" type="presParOf" srcId="{54C7622E-B3EE-4BFC-B751-4B261C400F01}" destId="{910C52EF-D1F5-4581-A150-24B263AF9343}" srcOrd="1" destOrd="0" presId="urn:microsoft.com/office/officeart/2016/7/layout/HorizontalActionList"/>
    <dgm:cxn modelId="{0EA76779-6AA3-4942-8892-7B9CDEB74548}" type="presParOf" srcId="{917788B4-4702-452B-A9BF-BD370AC7C91D}" destId="{06DEF15E-2A95-4424-9CA3-93FFF5A22F97}" srcOrd="1" destOrd="0" presId="urn:microsoft.com/office/officeart/2016/7/layout/HorizontalActionList"/>
    <dgm:cxn modelId="{57A61824-4682-4CED-A1C9-A568972EE94D}" type="presParOf" srcId="{917788B4-4702-452B-A9BF-BD370AC7C91D}" destId="{0D1CB9BF-C612-4FA5-A8ED-CBAA77D93857}" srcOrd="2" destOrd="0" presId="urn:microsoft.com/office/officeart/2016/7/layout/HorizontalActionList"/>
    <dgm:cxn modelId="{7A2FA531-FB20-457D-BFF0-44C485415D15}" type="presParOf" srcId="{0D1CB9BF-C612-4FA5-A8ED-CBAA77D93857}" destId="{1F484571-9C36-4EBC-94E8-740ECF59A9E8}" srcOrd="0" destOrd="0" presId="urn:microsoft.com/office/officeart/2016/7/layout/HorizontalActionList"/>
    <dgm:cxn modelId="{9BCEDA81-6667-4C17-AFA8-2C42082BF207}" type="presParOf" srcId="{0D1CB9BF-C612-4FA5-A8ED-CBAA77D93857}" destId="{8382FB71-379A-4A42-BEC2-AAF439B565D5}" srcOrd="1" destOrd="0" presId="urn:microsoft.com/office/officeart/2016/7/layout/HorizontalActionList"/>
    <dgm:cxn modelId="{5A057344-D843-4EDB-84B0-60D5D1347B9F}" type="presParOf" srcId="{917788B4-4702-452B-A9BF-BD370AC7C91D}" destId="{CEAD898F-DA15-46A5-A07C-10D30E78B5E8}" srcOrd="3" destOrd="0" presId="urn:microsoft.com/office/officeart/2016/7/layout/HorizontalActionList"/>
    <dgm:cxn modelId="{8508FC8E-9136-4A97-9AA3-FFDDDB3B40AE}" type="presParOf" srcId="{917788B4-4702-452B-A9BF-BD370AC7C91D}" destId="{BEA164EE-1450-4AEB-9527-4E22FBF3C1A8}" srcOrd="4" destOrd="0" presId="urn:microsoft.com/office/officeart/2016/7/layout/HorizontalActionList"/>
    <dgm:cxn modelId="{657D2BC0-01E3-4AB6-A185-AF8A8BDB41EA}" type="presParOf" srcId="{BEA164EE-1450-4AEB-9527-4E22FBF3C1A8}" destId="{6B33ABE5-CEF1-4B39-82C3-F1FC644C0A8F}" srcOrd="0" destOrd="0" presId="urn:microsoft.com/office/officeart/2016/7/layout/HorizontalActionList"/>
    <dgm:cxn modelId="{D58411C6-0DF5-4662-9901-DA23240E83B9}" type="presParOf" srcId="{BEA164EE-1450-4AEB-9527-4E22FBF3C1A8}" destId="{D49AD3F7-B2B6-4709-A43B-C22DEB981B39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A68BC1-0214-475A-AAEB-F2C106BEDF3D}">
      <dgm:prSet/>
      <dgm:spPr/>
      <dgm:t>
        <a:bodyPr/>
        <a:lstStyle/>
        <a:p>
          <a:pPr>
            <a:defRPr b="1"/>
          </a:pPr>
          <a:r>
            <a:rPr lang="en-US" b="1">
              <a:latin typeface="+mj-lt"/>
            </a:rPr>
            <a:t>Do NOT Say</a:t>
          </a:r>
        </a:p>
      </dgm:t>
    </dgm:pt>
    <dgm:pt modelId="{D39F5498-D166-4D4F-959E-220D13F281F2}" type="parTrans" cxnId="{4A7F6715-186E-49A7-B901-131CC9610C6D}">
      <dgm:prSet/>
      <dgm:spPr/>
      <dgm:t>
        <a:bodyPr/>
        <a:lstStyle/>
        <a:p>
          <a:endParaRPr lang="en-US"/>
        </a:p>
      </dgm:t>
    </dgm:pt>
    <dgm:pt modelId="{D52D63DB-7300-43C9-9B4D-DCAB119753ED}" type="sibTrans" cxnId="{4A7F6715-186E-49A7-B901-131CC9610C6D}">
      <dgm:prSet/>
      <dgm:spPr/>
      <dgm:t>
        <a:bodyPr/>
        <a:lstStyle/>
        <a:p>
          <a:endParaRPr lang="en-US"/>
        </a:p>
      </dgm:t>
    </dgm:pt>
    <dgm:pt modelId="{6E78410F-604C-43A6-A991-1F6A0685C76E}">
      <dgm:prSet/>
      <dgm:spPr/>
      <dgm:t>
        <a:bodyPr lIns="182880" tIns="182880" rIns="182880" bIns="182880"/>
        <a:lstStyle/>
        <a:p>
          <a:r>
            <a:rPr lang="en-US">
              <a:latin typeface="Calibri" charset="0"/>
              <a:ea typeface="Calibri" charset="0"/>
              <a:cs typeface="Calibri" charset="0"/>
            </a:rPr>
            <a:t>Addict</a:t>
          </a:r>
        </a:p>
        <a:p>
          <a:r>
            <a:rPr lang="en-US">
              <a:latin typeface="Calibri" charset="0"/>
              <a:ea typeface="Calibri" charset="0"/>
              <a:cs typeface="Calibri" charset="0"/>
            </a:rPr>
            <a:t>User</a:t>
          </a:r>
        </a:p>
        <a:p>
          <a:r>
            <a:rPr lang="en-US">
              <a:latin typeface="Calibri" charset="0"/>
              <a:ea typeface="Calibri" charset="0"/>
              <a:cs typeface="Calibri" charset="0"/>
            </a:rPr>
            <a:t>Alcoholic/Drunk</a:t>
          </a:r>
        </a:p>
        <a:p>
          <a:r>
            <a:rPr lang="en-US">
              <a:latin typeface="Calibri" charset="0"/>
              <a:ea typeface="Calibri" charset="0"/>
              <a:cs typeface="Calibri" charset="0"/>
            </a:rPr>
            <a:t>Former Addict</a:t>
          </a:r>
        </a:p>
        <a:p>
          <a:r>
            <a:rPr lang="en-US">
              <a:latin typeface="Calibri" charset="0"/>
              <a:ea typeface="Calibri" charset="0"/>
              <a:cs typeface="Calibri" charset="0"/>
            </a:rPr>
            <a:t>Reformed Addict</a:t>
          </a:r>
        </a:p>
      </dgm:t>
    </dgm:pt>
    <dgm:pt modelId="{B87758DC-95B9-415D-8FA2-3A592F03EEB6}" type="parTrans" cxnId="{E6E94786-140A-4645-ACBD-B11A56308E02}">
      <dgm:prSet/>
      <dgm:spPr/>
      <dgm:t>
        <a:bodyPr/>
        <a:lstStyle/>
        <a:p>
          <a:endParaRPr lang="en-US"/>
        </a:p>
      </dgm:t>
    </dgm:pt>
    <dgm:pt modelId="{81ADE71D-3BBC-45B9-8FE7-89C53F21FB8E}" type="sibTrans" cxnId="{E6E94786-140A-4645-ACBD-B11A56308E02}">
      <dgm:prSet/>
      <dgm:spPr/>
      <dgm:t>
        <a:bodyPr/>
        <a:lstStyle/>
        <a:p>
          <a:endParaRPr lang="en-US"/>
        </a:p>
      </dgm:t>
    </dgm:pt>
    <dgm:pt modelId="{57B30C7E-2C98-474C-972A-4A9F013596F6}">
      <dgm:prSet/>
      <dgm:spPr/>
      <dgm:t>
        <a:bodyPr/>
        <a:lstStyle/>
        <a:p>
          <a:pPr>
            <a:defRPr b="1"/>
          </a:pPr>
          <a:r>
            <a:rPr lang="en-US" b="1">
              <a:latin typeface="+mj-lt"/>
              <a:ea typeface="Calibri" charset="0"/>
              <a:cs typeface="Calibri" charset="0"/>
            </a:rPr>
            <a:t>Say this</a:t>
          </a:r>
        </a:p>
      </dgm:t>
    </dgm:pt>
    <dgm:pt modelId="{3C56CB1B-7905-41E8-90E6-A55A14BA7821}" type="parTrans" cxnId="{13126A2F-129D-4762-93CF-9798949EB589}">
      <dgm:prSet/>
      <dgm:spPr/>
      <dgm:t>
        <a:bodyPr/>
        <a:lstStyle/>
        <a:p>
          <a:endParaRPr lang="en-US"/>
        </a:p>
      </dgm:t>
    </dgm:pt>
    <dgm:pt modelId="{7F14057D-1A20-4F64-A110-C77AC5F00602}" type="sibTrans" cxnId="{13126A2F-129D-4762-93CF-9798949EB589}">
      <dgm:prSet/>
      <dgm:spPr/>
      <dgm:t>
        <a:bodyPr/>
        <a:lstStyle/>
        <a:p>
          <a:endParaRPr lang="en-US"/>
        </a:p>
      </dgm:t>
    </dgm:pt>
    <dgm:pt modelId="{B45FF3C1-5A75-4E4C-B2B6-84B0FAC421C2}">
      <dgm:prSet/>
      <dgm:spPr/>
      <dgm:t>
        <a:bodyPr lIns="182880" tIns="182880" rIns="182880" bIns="182880"/>
        <a:lstStyle/>
        <a:p>
          <a:r>
            <a:rPr lang="en-US">
              <a:latin typeface="Calibri" charset="0"/>
              <a:ea typeface="Calibri" charset="0"/>
              <a:cs typeface="Calibri" charset="0"/>
            </a:rPr>
            <a:t>Person with a substance use disorder</a:t>
          </a:r>
        </a:p>
        <a:p>
          <a:r>
            <a:rPr lang="en-US">
              <a:latin typeface="Calibri" charset="0"/>
              <a:ea typeface="Calibri" charset="0"/>
              <a:cs typeface="Calibri" charset="0"/>
            </a:rPr>
            <a:t>Person who used substances</a:t>
          </a:r>
        </a:p>
        <a:p>
          <a:r>
            <a:rPr lang="en-US">
              <a:latin typeface="Calibri" charset="0"/>
              <a:ea typeface="Calibri" charset="0"/>
              <a:cs typeface="Calibri" charset="0"/>
            </a:rPr>
            <a:t>Person with an alcohol use disorder</a:t>
          </a:r>
        </a:p>
        <a:p>
          <a:r>
            <a:rPr lang="en-US">
              <a:latin typeface="Calibri" charset="0"/>
              <a:ea typeface="Calibri" charset="0"/>
              <a:cs typeface="Calibri" charset="0"/>
            </a:rPr>
            <a:t>Person with an alcohol use disorder</a:t>
          </a:r>
        </a:p>
        <a:p>
          <a:r>
            <a:rPr lang="en-US">
              <a:latin typeface="Calibri" charset="0"/>
              <a:ea typeface="Calibri" charset="0"/>
              <a:cs typeface="Calibri" charset="0"/>
            </a:rPr>
            <a:t>Person in long term recovery</a:t>
          </a:r>
        </a:p>
        <a:p>
          <a:r>
            <a:rPr lang="en-US">
              <a:latin typeface="Calibri" charset="0"/>
              <a:ea typeface="Calibri" charset="0"/>
              <a:cs typeface="Calibri" charset="0"/>
            </a:rPr>
            <a:t>Person who used substances</a:t>
          </a:r>
        </a:p>
        <a:p>
          <a:endParaRPr lang="en-US">
            <a:latin typeface="Calibri" charset="0"/>
            <a:ea typeface="Calibri" charset="0"/>
            <a:cs typeface="Calibri" charset="0"/>
          </a:endParaRPr>
        </a:p>
        <a:p>
          <a:pPr marL="0">
            <a:buNone/>
          </a:pPr>
          <a:endParaRPr lang="en-US">
            <a:latin typeface="Calibri" charset="0"/>
            <a:ea typeface="Calibri" charset="0"/>
            <a:cs typeface="Calibri" charset="0"/>
          </a:endParaRPr>
        </a:p>
      </dgm:t>
    </dgm:pt>
    <dgm:pt modelId="{34A81C80-FF70-48EA-B442-BDB1EF403754}" type="parTrans" cxnId="{D6AF6FC0-4B56-4246-AC09-69D41F1CFC6B}">
      <dgm:prSet/>
      <dgm:spPr/>
      <dgm:t>
        <a:bodyPr/>
        <a:lstStyle/>
        <a:p>
          <a:endParaRPr lang="en-US"/>
        </a:p>
      </dgm:t>
    </dgm:pt>
    <dgm:pt modelId="{5B9815BA-8A8F-4251-B182-AD39A4FE26DD}" type="sibTrans" cxnId="{D6AF6FC0-4B56-4246-AC09-69D41F1CFC6B}">
      <dgm:prSet/>
      <dgm:spPr/>
      <dgm:t>
        <a:bodyPr/>
        <a:lstStyle/>
        <a:p>
          <a:endParaRPr lang="en-US"/>
        </a:p>
      </dgm:t>
    </dgm:pt>
    <dgm:pt modelId="{0A954AA6-C6B0-4271-8792-CCCE30CE7D69}">
      <dgm:prSet/>
      <dgm:spPr/>
      <dgm:t>
        <a:bodyPr/>
        <a:lstStyle/>
        <a:p>
          <a:pPr>
            <a:defRPr b="1"/>
          </a:pPr>
          <a:r>
            <a:rPr lang="en-US" b="1">
              <a:latin typeface="+mj-lt"/>
              <a:ea typeface="Calibri" charset="0"/>
              <a:cs typeface="Calibri" charset="0"/>
            </a:rPr>
            <a:t>Why</a:t>
          </a:r>
        </a:p>
      </dgm:t>
    </dgm:pt>
    <dgm:pt modelId="{7635DF39-FFCE-4F67-A43A-C3F7B847830D}" type="sibTrans" cxnId="{61DE8435-87FC-4ED8-A1D9-A0E36224C192}">
      <dgm:prSet/>
      <dgm:spPr/>
      <dgm:t>
        <a:bodyPr/>
        <a:lstStyle/>
        <a:p>
          <a:endParaRPr lang="en-US"/>
        </a:p>
      </dgm:t>
    </dgm:pt>
    <dgm:pt modelId="{81CA91A9-12C9-4000-A833-6528B617CCA1}" type="parTrans" cxnId="{61DE8435-87FC-4ED8-A1D9-A0E36224C192}">
      <dgm:prSet/>
      <dgm:spPr/>
      <dgm:t>
        <a:bodyPr/>
        <a:lstStyle/>
        <a:p>
          <a:endParaRPr lang="en-US"/>
        </a:p>
      </dgm:t>
    </dgm:pt>
    <dgm:pt modelId="{838BD54C-88AD-40D7-AF5F-AB65EB0898A5}">
      <dgm:prSet/>
      <dgm:spPr/>
      <dgm:t>
        <a:bodyPr lIns="182880" tIns="182880" rIns="182880" bIns="182880"/>
        <a:lstStyle/>
        <a:p>
          <a:r>
            <a:rPr lang="en-US" b="0" i="0"/>
            <a:t> They are a person first</a:t>
          </a:r>
        </a:p>
        <a:p>
          <a:endParaRPr lang="en-US" b="0" i="0">
            <a:latin typeface="Calibri" charset="0"/>
            <a:ea typeface="Calibri" charset="0"/>
            <a:cs typeface="Calibri" charset="0"/>
          </a:endParaRPr>
        </a:p>
        <a:p>
          <a:r>
            <a:rPr lang="en-US">
              <a:latin typeface="Calibri" charset="0"/>
              <a:ea typeface="Calibri" charset="0"/>
              <a:cs typeface="Calibri" charset="0"/>
            </a:rPr>
            <a:t>This language conveys that a person “has” a problem rather than “is” a problem</a:t>
          </a:r>
        </a:p>
      </dgm:t>
    </dgm:pt>
    <dgm:pt modelId="{C5AC6457-3C00-4583-9061-8DA5017D63FF}" type="sibTrans" cxnId="{122438FB-0EB1-4DC7-B97A-C5EDE3236321}">
      <dgm:prSet/>
      <dgm:spPr/>
      <dgm:t>
        <a:bodyPr/>
        <a:lstStyle/>
        <a:p>
          <a:endParaRPr lang="en-US"/>
        </a:p>
      </dgm:t>
    </dgm:pt>
    <dgm:pt modelId="{FD106F30-FED7-4A4D-9063-A51FC1861B8D}" type="parTrans" cxnId="{122438FB-0EB1-4DC7-B97A-C5EDE3236321}">
      <dgm:prSet/>
      <dgm:spPr/>
      <dgm:t>
        <a:bodyPr/>
        <a:lstStyle/>
        <a:p>
          <a:endParaRPr lang="en-US"/>
        </a:p>
      </dgm:t>
    </dgm:pt>
    <dgm:pt modelId="{D70408D5-696D-4A73-8F85-312199DDB193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FE7CDAA8-165C-430A-BBD6-F0722331F323}" type="pres">
      <dgm:prSet presAssocID="{CEA68BC1-0214-475A-AAEB-F2C106BEDF3D}" presName="composite" presStyleCnt="0"/>
      <dgm:spPr/>
    </dgm:pt>
    <dgm:pt modelId="{8D1823CE-F20C-42EB-81AA-1AE83CF5F18E}" type="pres">
      <dgm:prSet presAssocID="{CEA68BC1-0214-475A-AAEB-F2C106BEDF3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1084297-1F84-4E3C-9065-DFA63FD0375B}" type="pres">
      <dgm:prSet presAssocID="{CEA68BC1-0214-475A-AAEB-F2C106BEDF3D}" presName="desTx" presStyleLbl="alignAccFollowNode1" presStyleIdx="0" presStyleCnt="3">
        <dgm:presLayoutVars>
          <dgm:bulletEnabled val="1"/>
        </dgm:presLayoutVars>
      </dgm:prSet>
      <dgm:spPr/>
    </dgm:pt>
    <dgm:pt modelId="{F774D2A1-C488-4F01-8847-B6383BD7A945}" type="pres">
      <dgm:prSet presAssocID="{D52D63DB-7300-43C9-9B4D-DCAB119753ED}" presName="space" presStyleCnt="0"/>
      <dgm:spPr/>
    </dgm:pt>
    <dgm:pt modelId="{979549F0-555D-44CD-94BD-6E48AC6E84C3}" type="pres">
      <dgm:prSet presAssocID="{57B30C7E-2C98-474C-972A-4A9F013596F6}" presName="composite" presStyleCnt="0"/>
      <dgm:spPr/>
    </dgm:pt>
    <dgm:pt modelId="{00994D1E-C73D-480D-9B71-9E11EE6E4A30}" type="pres">
      <dgm:prSet presAssocID="{57B30C7E-2C98-474C-972A-4A9F013596F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E079339-D60C-4B48-A759-20595959E4AE}" type="pres">
      <dgm:prSet presAssocID="{57B30C7E-2C98-474C-972A-4A9F013596F6}" presName="desTx" presStyleLbl="alignAccFollowNode1" presStyleIdx="1" presStyleCnt="3">
        <dgm:presLayoutVars>
          <dgm:bulletEnabled val="1"/>
        </dgm:presLayoutVars>
      </dgm:prSet>
      <dgm:spPr/>
    </dgm:pt>
    <dgm:pt modelId="{3AB9410C-F575-4889-B9D8-8D239CEB9858}" type="pres">
      <dgm:prSet presAssocID="{7F14057D-1A20-4F64-A110-C77AC5F00602}" presName="space" presStyleCnt="0"/>
      <dgm:spPr/>
    </dgm:pt>
    <dgm:pt modelId="{F12D6633-F621-4EE2-B96D-0B04513A1171}" type="pres">
      <dgm:prSet presAssocID="{0A954AA6-C6B0-4271-8792-CCCE30CE7D69}" presName="composite" presStyleCnt="0"/>
      <dgm:spPr/>
    </dgm:pt>
    <dgm:pt modelId="{0B7E3A27-8221-493C-9F0B-CC4A13A8FA64}" type="pres">
      <dgm:prSet presAssocID="{0A954AA6-C6B0-4271-8792-CCCE30CE7D6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33C47AA-B60A-4677-95D2-9F6F9124ABC4}" type="pres">
      <dgm:prSet presAssocID="{0A954AA6-C6B0-4271-8792-CCCE30CE7D6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4312915-BE80-4F04-88C7-21C4311245B4}" type="presOf" srcId="{838BD54C-88AD-40D7-AF5F-AB65EB0898A5}" destId="{333C47AA-B60A-4677-95D2-9F6F9124ABC4}" srcOrd="0" destOrd="0" presId="urn:microsoft.com/office/officeart/2005/8/layout/hList1"/>
    <dgm:cxn modelId="{4A7F6715-186E-49A7-B901-131CC9610C6D}" srcId="{0DD8915E-DC14-41D6-9BB5-F49E1C265163}" destId="{CEA68BC1-0214-475A-AAEB-F2C106BEDF3D}" srcOrd="0" destOrd="0" parTransId="{D39F5498-D166-4D4F-959E-220D13F281F2}" sibTransId="{D52D63DB-7300-43C9-9B4D-DCAB119753ED}"/>
    <dgm:cxn modelId="{47496818-9BFA-49FD-8E25-6510CD47F7F1}" type="presOf" srcId="{0DD8915E-DC14-41D6-9BB5-F49E1C265163}" destId="{D70408D5-696D-4A73-8F85-312199DDB193}" srcOrd="0" destOrd="0" presId="urn:microsoft.com/office/officeart/2005/8/layout/hList1"/>
    <dgm:cxn modelId="{E371191F-419B-4D05-87FD-71CEDD58F51E}" type="presOf" srcId="{57B30C7E-2C98-474C-972A-4A9F013596F6}" destId="{00994D1E-C73D-480D-9B71-9E11EE6E4A30}" srcOrd="0" destOrd="0" presId="urn:microsoft.com/office/officeart/2005/8/layout/hList1"/>
    <dgm:cxn modelId="{13126A2F-129D-4762-93CF-9798949EB589}" srcId="{0DD8915E-DC14-41D6-9BB5-F49E1C265163}" destId="{57B30C7E-2C98-474C-972A-4A9F013596F6}" srcOrd="1" destOrd="0" parTransId="{3C56CB1B-7905-41E8-90E6-A55A14BA7821}" sibTransId="{7F14057D-1A20-4F64-A110-C77AC5F00602}"/>
    <dgm:cxn modelId="{61DE8435-87FC-4ED8-A1D9-A0E36224C192}" srcId="{0DD8915E-DC14-41D6-9BB5-F49E1C265163}" destId="{0A954AA6-C6B0-4271-8792-CCCE30CE7D69}" srcOrd="2" destOrd="0" parTransId="{81CA91A9-12C9-4000-A833-6528B617CCA1}" sibTransId="{7635DF39-FFCE-4F67-A43A-C3F7B847830D}"/>
    <dgm:cxn modelId="{742AA975-C98B-40B1-AB7B-4160D9997561}" type="presOf" srcId="{B45FF3C1-5A75-4E4C-B2B6-84B0FAC421C2}" destId="{4E079339-D60C-4B48-A759-20595959E4AE}" srcOrd="0" destOrd="0" presId="urn:microsoft.com/office/officeart/2005/8/layout/hList1"/>
    <dgm:cxn modelId="{E6E94786-140A-4645-ACBD-B11A56308E02}" srcId="{CEA68BC1-0214-475A-AAEB-F2C106BEDF3D}" destId="{6E78410F-604C-43A6-A991-1F6A0685C76E}" srcOrd="0" destOrd="0" parTransId="{B87758DC-95B9-415D-8FA2-3A592F03EEB6}" sibTransId="{81ADE71D-3BBC-45B9-8FE7-89C53F21FB8E}"/>
    <dgm:cxn modelId="{FD3F0591-3909-48C0-91FB-3705B3C05DE4}" type="presOf" srcId="{CEA68BC1-0214-475A-AAEB-F2C106BEDF3D}" destId="{8D1823CE-F20C-42EB-81AA-1AE83CF5F18E}" srcOrd="0" destOrd="0" presId="urn:microsoft.com/office/officeart/2005/8/layout/hList1"/>
    <dgm:cxn modelId="{D6AF6FC0-4B56-4246-AC09-69D41F1CFC6B}" srcId="{57B30C7E-2C98-474C-972A-4A9F013596F6}" destId="{B45FF3C1-5A75-4E4C-B2B6-84B0FAC421C2}" srcOrd="0" destOrd="0" parTransId="{34A81C80-FF70-48EA-B442-BDB1EF403754}" sibTransId="{5B9815BA-8A8F-4251-B182-AD39A4FE26DD}"/>
    <dgm:cxn modelId="{9B87C0C6-A8FF-4E38-A68D-489EF83D80F2}" type="presOf" srcId="{6E78410F-604C-43A6-A991-1F6A0685C76E}" destId="{C1084297-1F84-4E3C-9065-DFA63FD0375B}" srcOrd="0" destOrd="0" presId="urn:microsoft.com/office/officeart/2005/8/layout/hList1"/>
    <dgm:cxn modelId="{E9A472EB-FDC9-403E-9493-9043149C984B}" type="presOf" srcId="{0A954AA6-C6B0-4271-8792-CCCE30CE7D69}" destId="{0B7E3A27-8221-493C-9F0B-CC4A13A8FA64}" srcOrd="0" destOrd="0" presId="urn:microsoft.com/office/officeart/2005/8/layout/hList1"/>
    <dgm:cxn modelId="{122438FB-0EB1-4DC7-B97A-C5EDE3236321}" srcId="{0A954AA6-C6B0-4271-8792-CCCE30CE7D69}" destId="{838BD54C-88AD-40D7-AF5F-AB65EB0898A5}" srcOrd="0" destOrd="0" parTransId="{FD106F30-FED7-4A4D-9063-A51FC1861B8D}" sibTransId="{C5AC6457-3C00-4583-9061-8DA5017D63FF}"/>
    <dgm:cxn modelId="{C2AD3CCD-9713-4229-BC7A-2CA3E4A60CFA}" type="presParOf" srcId="{D70408D5-696D-4A73-8F85-312199DDB193}" destId="{FE7CDAA8-165C-430A-BBD6-F0722331F323}" srcOrd="0" destOrd="0" presId="urn:microsoft.com/office/officeart/2005/8/layout/hList1"/>
    <dgm:cxn modelId="{1EDB09AF-0FF9-48A9-B008-7AB2B7EB0A5A}" type="presParOf" srcId="{FE7CDAA8-165C-430A-BBD6-F0722331F323}" destId="{8D1823CE-F20C-42EB-81AA-1AE83CF5F18E}" srcOrd="0" destOrd="0" presId="urn:microsoft.com/office/officeart/2005/8/layout/hList1"/>
    <dgm:cxn modelId="{A72DF71C-1076-4691-A12F-96BD8458C8DC}" type="presParOf" srcId="{FE7CDAA8-165C-430A-BBD6-F0722331F323}" destId="{C1084297-1F84-4E3C-9065-DFA63FD0375B}" srcOrd="1" destOrd="0" presId="urn:microsoft.com/office/officeart/2005/8/layout/hList1"/>
    <dgm:cxn modelId="{E5A8733F-0436-41E3-AB81-B42196560F99}" type="presParOf" srcId="{D70408D5-696D-4A73-8F85-312199DDB193}" destId="{F774D2A1-C488-4F01-8847-B6383BD7A945}" srcOrd="1" destOrd="0" presId="urn:microsoft.com/office/officeart/2005/8/layout/hList1"/>
    <dgm:cxn modelId="{67A4D470-3AA6-46F7-8E64-41F8FF746016}" type="presParOf" srcId="{D70408D5-696D-4A73-8F85-312199DDB193}" destId="{979549F0-555D-44CD-94BD-6E48AC6E84C3}" srcOrd="2" destOrd="0" presId="urn:microsoft.com/office/officeart/2005/8/layout/hList1"/>
    <dgm:cxn modelId="{36BE1A9A-8705-4CD8-BABA-3D5C5BDD1ACA}" type="presParOf" srcId="{979549F0-555D-44CD-94BD-6E48AC6E84C3}" destId="{00994D1E-C73D-480D-9B71-9E11EE6E4A30}" srcOrd="0" destOrd="0" presId="urn:microsoft.com/office/officeart/2005/8/layout/hList1"/>
    <dgm:cxn modelId="{BFE9DB55-C6FA-4AEA-B394-53B864DF52CF}" type="presParOf" srcId="{979549F0-555D-44CD-94BD-6E48AC6E84C3}" destId="{4E079339-D60C-4B48-A759-20595959E4AE}" srcOrd="1" destOrd="0" presId="urn:microsoft.com/office/officeart/2005/8/layout/hList1"/>
    <dgm:cxn modelId="{0E532862-C717-437C-A9C6-C0104F98E268}" type="presParOf" srcId="{D70408D5-696D-4A73-8F85-312199DDB193}" destId="{3AB9410C-F575-4889-B9D8-8D239CEB9858}" srcOrd="3" destOrd="0" presId="urn:microsoft.com/office/officeart/2005/8/layout/hList1"/>
    <dgm:cxn modelId="{80AE40A7-4A89-4F0C-B65D-AF3BE14374DD}" type="presParOf" srcId="{D70408D5-696D-4A73-8F85-312199DDB193}" destId="{F12D6633-F621-4EE2-B96D-0B04513A1171}" srcOrd="4" destOrd="0" presId="urn:microsoft.com/office/officeart/2005/8/layout/hList1"/>
    <dgm:cxn modelId="{E82AFB69-9AB6-48DE-82D6-C40E3EB7AD6B}" type="presParOf" srcId="{F12D6633-F621-4EE2-B96D-0B04513A1171}" destId="{0B7E3A27-8221-493C-9F0B-CC4A13A8FA64}" srcOrd="0" destOrd="0" presId="urn:microsoft.com/office/officeart/2005/8/layout/hList1"/>
    <dgm:cxn modelId="{6D42626E-148F-4B5C-8536-E6AEE4CF1C4A}" type="presParOf" srcId="{F12D6633-F621-4EE2-B96D-0B04513A1171}" destId="{333C47AA-B60A-4677-95D2-9F6F9124ABC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05/8/layout/h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EA68BC1-0214-475A-AAEB-F2C106BEDF3D}">
      <dgm:prSet custT="1"/>
      <dgm:spPr/>
      <dgm:t>
        <a:bodyPr/>
        <a:lstStyle/>
        <a:p>
          <a:r>
            <a:rPr lang="en-US" sz="2100" b="1" dirty="0">
              <a:latin typeface="+mj-lt"/>
            </a:rPr>
            <a:t>Do NOT Say</a:t>
          </a:r>
        </a:p>
      </dgm:t>
    </dgm:pt>
    <dgm:pt modelId="{D39F5498-D166-4D4F-959E-220D13F281F2}" type="parTrans" cxnId="{4A7F6715-186E-49A7-B901-131CC9610C6D}">
      <dgm:prSet/>
      <dgm:spPr/>
      <dgm:t>
        <a:bodyPr/>
        <a:lstStyle/>
        <a:p>
          <a:endParaRPr lang="en-US"/>
        </a:p>
      </dgm:t>
    </dgm:pt>
    <dgm:pt modelId="{D52D63DB-7300-43C9-9B4D-DCAB119753ED}" type="sibTrans" cxnId="{4A7F6715-186E-49A7-B901-131CC9610C6D}">
      <dgm:prSet/>
      <dgm:spPr/>
      <dgm:t>
        <a:bodyPr/>
        <a:lstStyle/>
        <a:p>
          <a:endParaRPr lang="en-US"/>
        </a:p>
      </dgm:t>
    </dgm:pt>
    <dgm:pt modelId="{6E78410F-604C-43A6-A991-1F6A0685C76E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US" sz="1800" dirty="0">
              <a:latin typeface="Calibri" charset="0"/>
              <a:ea typeface="Calibri" charset="0"/>
              <a:cs typeface="Calibri" charset="0"/>
            </a:rPr>
            <a:t>Habit</a:t>
          </a:r>
        </a:p>
        <a:p>
          <a:pPr marL="0">
            <a:lnSpc>
              <a:spcPct val="100000"/>
            </a:lnSpc>
            <a:buNone/>
          </a:pPr>
          <a:endParaRPr lang="en-US" sz="1800" dirty="0">
            <a:latin typeface="Calibri" charset="0"/>
            <a:ea typeface="Calibri" charset="0"/>
            <a:cs typeface="Calibri" charset="0"/>
          </a:endParaRPr>
        </a:p>
      </dgm:t>
    </dgm:pt>
    <dgm:pt modelId="{B87758DC-95B9-415D-8FA2-3A592F03EEB6}" type="parTrans" cxnId="{E6E94786-140A-4645-ACBD-B11A56308E02}">
      <dgm:prSet/>
      <dgm:spPr/>
      <dgm:t>
        <a:bodyPr/>
        <a:lstStyle/>
        <a:p>
          <a:endParaRPr lang="en-US"/>
        </a:p>
      </dgm:t>
    </dgm:pt>
    <dgm:pt modelId="{81ADE71D-3BBC-45B9-8FE7-89C53F21FB8E}" type="sibTrans" cxnId="{E6E94786-140A-4645-ACBD-B11A56308E02}">
      <dgm:prSet/>
      <dgm:spPr/>
      <dgm:t>
        <a:bodyPr/>
        <a:lstStyle/>
        <a:p>
          <a:endParaRPr lang="en-US"/>
        </a:p>
      </dgm:t>
    </dgm:pt>
    <dgm:pt modelId="{57B30C7E-2C98-474C-972A-4A9F013596F6}">
      <dgm:prSet custT="1"/>
      <dgm:spPr/>
      <dgm:t>
        <a:bodyPr/>
        <a:lstStyle/>
        <a:p>
          <a:r>
            <a:rPr lang="en-US" sz="2000" b="1" dirty="0">
              <a:latin typeface="+mj-lt"/>
              <a:ea typeface="Calibri" charset="0"/>
              <a:cs typeface="Calibri" charset="0"/>
            </a:rPr>
            <a:t>Say this</a:t>
          </a:r>
        </a:p>
      </dgm:t>
    </dgm:pt>
    <dgm:pt modelId="{3C56CB1B-7905-41E8-90E6-A55A14BA7821}" type="parTrans" cxnId="{13126A2F-129D-4762-93CF-9798949EB589}">
      <dgm:prSet/>
      <dgm:spPr/>
      <dgm:t>
        <a:bodyPr/>
        <a:lstStyle/>
        <a:p>
          <a:endParaRPr lang="en-US"/>
        </a:p>
      </dgm:t>
    </dgm:pt>
    <dgm:pt modelId="{7F14057D-1A20-4F64-A110-C77AC5F00602}" type="sibTrans" cxnId="{13126A2F-129D-4762-93CF-9798949EB589}">
      <dgm:prSet/>
      <dgm:spPr/>
      <dgm:t>
        <a:bodyPr/>
        <a:lstStyle/>
        <a:p>
          <a:endParaRPr lang="en-US"/>
        </a:p>
      </dgm:t>
    </dgm:pt>
    <dgm:pt modelId="{B45FF3C1-5A75-4E4C-B2B6-84B0FAC421C2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US" sz="1800" dirty="0">
              <a:latin typeface="Calibri" charset="0"/>
              <a:ea typeface="Calibri" charset="0"/>
              <a:cs typeface="Calibri" charset="0"/>
            </a:rPr>
            <a:t>Substance Use Disorder</a:t>
          </a:r>
        </a:p>
        <a:p>
          <a:pPr marL="0">
            <a:lnSpc>
              <a:spcPct val="100000"/>
            </a:lnSpc>
            <a:buNone/>
          </a:pPr>
          <a:endParaRPr lang="en-US" sz="1800" dirty="0">
            <a:latin typeface="Calibri" charset="0"/>
            <a:ea typeface="Calibri" charset="0"/>
            <a:cs typeface="Calibri" charset="0"/>
          </a:endParaRPr>
        </a:p>
        <a:p>
          <a:pPr marL="0">
            <a:lnSpc>
              <a:spcPct val="100000"/>
            </a:lnSpc>
            <a:buNone/>
          </a:pPr>
          <a:r>
            <a:rPr lang="en-US" sz="1800" dirty="0">
              <a:latin typeface="Calibri" charset="0"/>
              <a:ea typeface="Calibri" charset="0"/>
              <a:cs typeface="Calibri" charset="0"/>
            </a:rPr>
            <a:t>Use or (misuse or used other than prescribed for prescriptions)</a:t>
          </a:r>
        </a:p>
        <a:p>
          <a:pPr marL="0">
            <a:lnSpc>
              <a:spcPct val="100000"/>
            </a:lnSpc>
            <a:buNone/>
          </a:pPr>
          <a:r>
            <a:rPr lang="en-US" sz="1800" dirty="0">
              <a:latin typeface="Calibri" charset="0"/>
              <a:ea typeface="Calibri" charset="0"/>
              <a:cs typeface="Calibri" charset="0"/>
            </a:rPr>
            <a:t>In recovery, abstinent, not currently or actively using, testing negative (toxicology)</a:t>
          </a:r>
        </a:p>
        <a:p>
          <a:pPr marL="0">
            <a:lnSpc>
              <a:spcPct val="100000"/>
            </a:lnSpc>
            <a:buNone/>
          </a:pPr>
          <a:endParaRPr lang="en-US" sz="1800" dirty="0">
            <a:latin typeface="Calibri" charset="0"/>
            <a:ea typeface="Calibri" charset="0"/>
            <a:cs typeface="Calibri" charset="0"/>
          </a:endParaRPr>
        </a:p>
        <a:p>
          <a:pPr marL="0">
            <a:lnSpc>
              <a:spcPct val="100000"/>
            </a:lnSpc>
            <a:buNone/>
          </a:pPr>
          <a:r>
            <a:rPr lang="en-US" sz="1800" dirty="0">
              <a:latin typeface="Calibri" charset="0"/>
              <a:ea typeface="Calibri" charset="0"/>
              <a:cs typeface="Calibri" charset="0"/>
            </a:rPr>
            <a:t>Actively/Currently using substances, testing positive (toxicology)</a:t>
          </a:r>
        </a:p>
      </dgm:t>
    </dgm:pt>
    <dgm:pt modelId="{34A81C80-FF70-48EA-B442-BDB1EF403754}" type="parTrans" cxnId="{D6AF6FC0-4B56-4246-AC09-69D41F1CFC6B}">
      <dgm:prSet/>
      <dgm:spPr/>
      <dgm:t>
        <a:bodyPr/>
        <a:lstStyle/>
        <a:p>
          <a:endParaRPr lang="en-US"/>
        </a:p>
      </dgm:t>
    </dgm:pt>
    <dgm:pt modelId="{5B9815BA-8A8F-4251-B182-AD39A4FE26DD}" type="sibTrans" cxnId="{D6AF6FC0-4B56-4246-AC09-69D41F1CFC6B}">
      <dgm:prSet/>
      <dgm:spPr/>
      <dgm:t>
        <a:bodyPr/>
        <a:lstStyle/>
        <a:p>
          <a:endParaRPr lang="en-US"/>
        </a:p>
      </dgm:t>
    </dgm:pt>
    <dgm:pt modelId="{0A954AA6-C6B0-4271-8792-CCCE30CE7D69}">
      <dgm:prSet custT="1"/>
      <dgm:spPr/>
      <dgm:t>
        <a:bodyPr/>
        <a:lstStyle/>
        <a:p>
          <a:r>
            <a:rPr lang="en-US" sz="2100" b="1" dirty="0">
              <a:latin typeface="+mj-lt"/>
              <a:ea typeface="Calibri" charset="0"/>
              <a:cs typeface="Calibri" charset="0"/>
            </a:rPr>
            <a:t>Why</a:t>
          </a:r>
        </a:p>
      </dgm:t>
    </dgm:pt>
    <dgm:pt modelId="{7635DF39-FFCE-4F67-A43A-C3F7B847830D}" type="sibTrans" cxnId="{61DE8435-87FC-4ED8-A1D9-A0E36224C192}">
      <dgm:prSet/>
      <dgm:spPr/>
      <dgm:t>
        <a:bodyPr/>
        <a:lstStyle/>
        <a:p>
          <a:endParaRPr lang="en-US"/>
        </a:p>
      </dgm:t>
    </dgm:pt>
    <dgm:pt modelId="{81CA91A9-12C9-4000-A833-6528B617CCA1}" type="parTrans" cxnId="{61DE8435-87FC-4ED8-A1D9-A0E36224C192}">
      <dgm:prSet/>
      <dgm:spPr/>
      <dgm:t>
        <a:bodyPr/>
        <a:lstStyle/>
        <a:p>
          <a:endParaRPr lang="en-US"/>
        </a:p>
      </dgm:t>
    </dgm:pt>
    <dgm:pt modelId="{838BD54C-88AD-40D7-AF5F-AB65EB0898A5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US" sz="1800" b="0" i="0" dirty="0">
              <a:latin typeface="Calibri" panose="020F0502020204030204" pitchFamily="34" charset="0"/>
              <a:cs typeface="Calibri" panose="020F0502020204030204" pitchFamily="34" charset="0"/>
            </a:rPr>
            <a:t>Diminishes the seriousness of the disease</a:t>
          </a:r>
        </a:p>
        <a:p>
          <a:pPr marL="0">
            <a:lnSpc>
              <a:spcPct val="100000"/>
            </a:lnSpc>
            <a:buNone/>
          </a:pPr>
          <a:r>
            <a:rPr lang="en-US" sz="1800" b="0" i="0" dirty="0">
              <a:latin typeface="Calibri" panose="020F0502020204030204" pitchFamily="34" charset="0"/>
              <a:cs typeface="Calibri" panose="020F0502020204030204" pitchFamily="34" charset="0"/>
            </a:rPr>
            <a:t>Associated with negative judgements</a:t>
          </a:r>
        </a:p>
        <a:p>
          <a:pPr marL="0">
            <a:lnSpc>
              <a:spcPct val="100000"/>
            </a:lnSpc>
            <a:buNone/>
          </a:pPr>
          <a:r>
            <a:rPr lang="en-US" sz="1800" b="0" i="0" dirty="0">
              <a:latin typeface="Calibri" panose="020F0502020204030204" pitchFamily="34" charset="0"/>
              <a:cs typeface="Calibri" panose="020F0502020204030204" pitchFamily="34" charset="0"/>
            </a:rPr>
            <a:t>Related to “good”; Creates challenges to those who utilize medications for opioid use disorder</a:t>
          </a:r>
        </a:p>
        <a:p>
          <a:pPr marL="0">
            <a:lnSpc>
              <a:spcPct val="100000"/>
            </a:lnSpc>
            <a:buNone/>
          </a:pPr>
          <a:endParaRPr lang="en-US" sz="1800" b="0" i="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>
            <a:lnSpc>
              <a:spcPct val="100000"/>
            </a:lnSpc>
            <a:buNone/>
          </a:pPr>
          <a:r>
            <a:rPr lang="en-US" sz="1800" b="0" i="0" dirty="0">
              <a:latin typeface="Calibri" panose="020F0502020204030204" pitchFamily="34" charset="0"/>
              <a:cs typeface="Calibri" panose="020F0502020204030204" pitchFamily="34" charset="0"/>
            </a:rPr>
            <a:t>Related to “bad”; A word that should never be associated with a person</a:t>
          </a:r>
        </a:p>
      </dgm:t>
    </dgm:pt>
    <dgm:pt modelId="{C5AC6457-3C00-4583-9061-8DA5017D63FF}" type="sibTrans" cxnId="{122438FB-0EB1-4DC7-B97A-C5EDE3236321}">
      <dgm:prSet/>
      <dgm:spPr/>
      <dgm:t>
        <a:bodyPr/>
        <a:lstStyle/>
        <a:p>
          <a:endParaRPr lang="en-US"/>
        </a:p>
      </dgm:t>
    </dgm:pt>
    <dgm:pt modelId="{FD106F30-FED7-4A4D-9063-A51FC1861B8D}" type="parTrans" cxnId="{122438FB-0EB1-4DC7-B97A-C5EDE3236321}">
      <dgm:prSet/>
      <dgm:spPr/>
      <dgm:t>
        <a:bodyPr/>
        <a:lstStyle/>
        <a:p>
          <a:endParaRPr lang="en-US"/>
        </a:p>
      </dgm:t>
    </dgm:pt>
    <dgm:pt modelId="{5F007CE0-281F-4FE9-847D-D29C4050145B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US" sz="1800" dirty="0">
              <a:latin typeface="Calibri" charset="0"/>
              <a:ea typeface="Calibri" charset="0"/>
              <a:cs typeface="Calibri" charset="0"/>
            </a:rPr>
            <a:t>Dirty	</a:t>
          </a:r>
        </a:p>
      </dgm:t>
    </dgm:pt>
    <dgm:pt modelId="{E41B337C-75C8-4A7E-A988-C1157C3630D2}" type="parTrans" cxnId="{BEA33B2F-C098-4000-9D43-6E5197274010}">
      <dgm:prSet/>
      <dgm:spPr/>
      <dgm:t>
        <a:bodyPr/>
        <a:lstStyle/>
        <a:p>
          <a:endParaRPr lang="en-US"/>
        </a:p>
      </dgm:t>
    </dgm:pt>
    <dgm:pt modelId="{777D2C5B-6568-4DEC-B018-573E5FCA4D87}" type="sibTrans" cxnId="{BEA33B2F-C098-4000-9D43-6E5197274010}">
      <dgm:prSet/>
      <dgm:spPr/>
      <dgm:t>
        <a:bodyPr/>
        <a:lstStyle/>
        <a:p>
          <a:endParaRPr lang="en-US"/>
        </a:p>
      </dgm:t>
    </dgm:pt>
    <dgm:pt modelId="{28418D3B-D89E-4EE1-85D3-45F444372AF8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endParaRPr lang="en-US" sz="1800" dirty="0">
            <a:latin typeface="Calibri" charset="0"/>
            <a:ea typeface="Calibri" charset="0"/>
            <a:cs typeface="Calibri" charset="0"/>
          </a:endParaRPr>
        </a:p>
      </dgm:t>
    </dgm:pt>
    <dgm:pt modelId="{41A7F893-BE37-4B93-9243-E79B2158E250}" type="parTrans" cxnId="{87915C94-F820-4D72-8A97-AA55A4CB0D03}">
      <dgm:prSet/>
      <dgm:spPr/>
      <dgm:t>
        <a:bodyPr/>
        <a:lstStyle/>
        <a:p>
          <a:endParaRPr lang="en-US"/>
        </a:p>
      </dgm:t>
    </dgm:pt>
    <dgm:pt modelId="{C0D767AE-0C8F-419B-B1AF-A84D6385A754}" type="sibTrans" cxnId="{87915C94-F820-4D72-8A97-AA55A4CB0D03}">
      <dgm:prSet/>
      <dgm:spPr/>
      <dgm:t>
        <a:bodyPr/>
        <a:lstStyle/>
        <a:p>
          <a:endParaRPr lang="en-US"/>
        </a:p>
      </dgm:t>
    </dgm:pt>
    <dgm:pt modelId="{9D99BB53-64B5-4A90-BFC9-10EE02A46FE9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US" sz="1800" dirty="0">
              <a:latin typeface="Calibri" charset="0"/>
              <a:ea typeface="Calibri" charset="0"/>
              <a:cs typeface="Calibri" charset="0"/>
            </a:rPr>
            <a:t>Clean</a:t>
          </a:r>
        </a:p>
      </dgm:t>
    </dgm:pt>
    <dgm:pt modelId="{60F902EA-25C6-4DBB-A4EE-8150C7C369C6}" type="parTrans" cxnId="{3665384D-4509-430B-9440-F5505FF284C0}">
      <dgm:prSet/>
      <dgm:spPr/>
      <dgm:t>
        <a:bodyPr/>
        <a:lstStyle/>
        <a:p>
          <a:endParaRPr lang="en-US"/>
        </a:p>
      </dgm:t>
    </dgm:pt>
    <dgm:pt modelId="{76580D4E-0862-409C-BC85-B7B3D270AB6B}" type="sibTrans" cxnId="{3665384D-4509-430B-9440-F5505FF284C0}">
      <dgm:prSet/>
      <dgm:spPr/>
      <dgm:t>
        <a:bodyPr/>
        <a:lstStyle/>
        <a:p>
          <a:endParaRPr lang="en-US"/>
        </a:p>
      </dgm:t>
    </dgm:pt>
    <dgm:pt modelId="{D87E19F2-AEC9-4E5C-8639-C21942491BF6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endParaRPr lang="en-US" sz="1800" dirty="0">
            <a:latin typeface="Calibri" charset="0"/>
            <a:ea typeface="Calibri" charset="0"/>
            <a:cs typeface="Calibri" charset="0"/>
          </a:endParaRPr>
        </a:p>
      </dgm:t>
    </dgm:pt>
    <dgm:pt modelId="{F6A5E461-1031-45BD-9513-87EA7AC8EA22}" type="parTrans" cxnId="{9B396B51-9C01-4E9B-A2C4-2A78B35EBC14}">
      <dgm:prSet/>
      <dgm:spPr/>
      <dgm:t>
        <a:bodyPr/>
        <a:lstStyle/>
        <a:p>
          <a:endParaRPr lang="en-US"/>
        </a:p>
      </dgm:t>
    </dgm:pt>
    <dgm:pt modelId="{DF0BA03C-CFA2-45C3-A32C-07F49118CDD2}" type="sibTrans" cxnId="{9B396B51-9C01-4E9B-A2C4-2A78B35EBC14}">
      <dgm:prSet/>
      <dgm:spPr/>
      <dgm:t>
        <a:bodyPr/>
        <a:lstStyle/>
        <a:p>
          <a:endParaRPr lang="en-US"/>
        </a:p>
      </dgm:t>
    </dgm:pt>
    <dgm:pt modelId="{76ECEEF1-CADC-4A7A-AFC1-C77FC8F2554A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endParaRPr lang="en-US" sz="1800" dirty="0">
            <a:latin typeface="Calibri" charset="0"/>
            <a:ea typeface="Calibri" charset="0"/>
            <a:cs typeface="Calibri" charset="0"/>
          </a:endParaRPr>
        </a:p>
      </dgm:t>
    </dgm:pt>
    <dgm:pt modelId="{03386CD4-0202-45F7-9335-4B2BA9ED031D}" type="parTrans" cxnId="{877209A5-FC5E-48FC-9C37-065B21F3BE61}">
      <dgm:prSet/>
      <dgm:spPr/>
      <dgm:t>
        <a:bodyPr/>
        <a:lstStyle/>
        <a:p>
          <a:endParaRPr lang="en-US"/>
        </a:p>
      </dgm:t>
    </dgm:pt>
    <dgm:pt modelId="{985FBAFA-D63B-4DEB-AF5D-58D389EEDF57}" type="sibTrans" cxnId="{877209A5-FC5E-48FC-9C37-065B21F3BE61}">
      <dgm:prSet/>
      <dgm:spPr/>
      <dgm:t>
        <a:bodyPr/>
        <a:lstStyle/>
        <a:p>
          <a:endParaRPr lang="en-US"/>
        </a:p>
      </dgm:t>
    </dgm:pt>
    <dgm:pt modelId="{7D6400CA-BFF6-4128-9231-C1A91341E0F2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US" sz="1800" dirty="0">
              <a:latin typeface="Calibri" charset="0"/>
              <a:ea typeface="Calibri" charset="0"/>
              <a:cs typeface="Calibri" charset="0"/>
            </a:rPr>
            <a:t>Abuse</a:t>
          </a:r>
        </a:p>
        <a:p>
          <a:pPr marL="0">
            <a:lnSpc>
              <a:spcPct val="100000"/>
            </a:lnSpc>
            <a:buNone/>
          </a:pPr>
          <a:endParaRPr lang="en-US" sz="1800" dirty="0">
            <a:latin typeface="Calibri" charset="0"/>
            <a:ea typeface="Calibri" charset="0"/>
            <a:cs typeface="Calibri" charset="0"/>
          </a:endParaRPr>
        </a:p>
      </dgm:t>
    </dgm:pt>
    <dgm:pt modelId="{61559BB6-E622-483C-82B0-68A07689074F}" type="parTrans" cxnId="{D5223560-697F-4F3A-B241-9196343D340B}">
      <dgm:prSet/>
      <dgm:spPr/>
      <dgm:t>
        <a:bodyPr/>
        <a:lstStyle/>
        <a:p>
          <a:endParaRPr lang="en-US"/>
        </a:p>
      </dgm:t>
    </dgm:pt>
    <dgm:pt modelId="{F74582E8-E533-49F7-8A29-443AB4616A93}" type="sibTrans" cxnId="{D5223560-697F-4F3A-B241-9196343D340B}">
      <dgm:prSet/>
      <dgm:spPr/>
      <dgm:t>
        <a:bodyPr/>
        <a:lstStyle/>
        <a:p>
          <a:endParaRPr lang="en-US"/>
        </a:p>
      </dgm:t>
    </dgm:pt>
    <dgm:pt modelId="{7EE2CCC1-675F-44E9-91C2-0844F4AD0D67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endParaRPr lang="en-US" sz="1800" dirty="0">
            <a:latin typeface="Calibri" charset="0"/>
            <a:ea typeface="Calibri" charset="0"/>
            <a:cs typeface="Calibri" charset="0"/>
          </a:endParaRPr>
        </a:p>
      </dgm:t>
    </dgm:pt>
    <dgm:pt modelId="{46DEE399-D89A-419C-98F9-2C066761B476}" type="parTrans" cxnId="{88AA19F2-F66C-41DA-956C-7880676D5A05}">
      <dgm:prSet/>
      <dgm:spPr/>
      <dgm:t>
        <a:bodyPr/>
        <a:lstStyle/>
        <a:p>
          <a:endParaRPr lang="en-US"/>
        </a:p>
      </dgm:t>
    </dgm:pt>
    <dgm:pt modelId="{97C540E2-C086-49F0-BE22-01F63B6037D0}" type="sibTrans" cxnId="{88AA19F2-F66C-41DA-956C-7880676D5A05}">
      <dgm:prSet/>
      <dgm:spPr/>
      <dgm:t>
        <a:bodyPr/>
        <a:lstStyle/>
        <a:p>
          <a:endParaRPr lang="en-US"/>
        </a:p>
      </dgm:t>
    </dgm:pt>
    <dgm:pt modelId="{4FBF36C3-4273-4553-9926-6562B02D23C6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FFFADED6-6FE8-431E-9A29-D65900537708}" type="pres">
      <dgm:prSet presAssocID="{CEA68BC1-0214-475A-AAEB-F2C106BEDF3D}" presName="composite" presStyleCnt="0"/>
      <dgm:spPr/>
    </dgm:pt>
    <dgm:pt modelId="{F9EA430A-EFE7-4C3E-BA07-CCCDF0E70807}" type="pres">
      <dgm:prSet presAssocID="{CEA68BC1-0214-475A-AAEB-F2C106BEDF3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0F14488-018B-42F6-AF61-64349302B705}" type="pres">
      <dgm:prSet presAssocID="{CEA68BC1-0214-475A-AAEB-F2C106BEDF3D}" presName="desTx" presStyleLbl="alignAccFollowNode1" presStyleIdx="0" presStyleCnt="3">
        <dgm:presLayoutVars>
          <dgm:bulletEnabled val="1"/>
        </dgm:presLayoutVars>
      </dgm:prSet>
      <dgm:spPr/>
    </dgm:pt>
    <dgm:pt modelId="{1A294C12-0A59-4BB8-ADE8-E698D27C40F3}" type="pres">
      <dgm:prSet presAssocID="{D52D63DB-7300-43C9-9B4D-DCAB119753ED}" presName="space" presStyleCnt="0"/>
      <dgm:spPr/>
    </dgm:pt>
    <dgm:pt modelId="{53EF953C-D2FE-484C-81BC-046E23546BBB}" type="pres">
      <dgm:prSet presAssocID="{57B30C7E-2C98-474C-972A-4A9F013596F6}" presName="composite" presStyleCnt="0"/>
      <dgm:spPr/>
    </dgm:pt>
    <dgm:pt modelId="{7BD65ECA-C68E-463D-9FD6-226F67E6EE81}" type="pres">
      <dgm:prSet presAssocID="{57B30C7E-2C98-474C-972A-4A9F013596F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9A8E6B1-CDC2-4AFE-95A9-51AB43AF9895}" type="pres">
      <dgm:prSet presAssocID="{57B30C7E-2C98-474C-972A-4A9F013596F6}" presName="desTx" presStyleLbl="alignAccFollowNode1" presStyleIdx="1" presStyleCnt="3">
        <dgm:presLayoutVars>
          <dgm:bulletEnabled val="1"/>
        </dgm:presLayoutVars>
      </dgm:prSet>
      <dgm:spPr/>
    </dgm:pt>
    <dgm:pt modelId="{6F0AE373-4617-4812-B1D2-B0C76DFC55AF}" type="pres">
      <dgm:prSet presAssocID="{7F14057D-1A20-4F64-A110-C77AC5F00602}" presName="space" presStyleCnt="0"/>
      <dgm:spPr/>
    </dgm:pt>
    <dgm:pt modelId="{8DA44581-186A-4BC4-B8A9-85814846059C}" type="pres">
      <dgm:prSet presAssocID="{0A954AA6-C6B0-4271-8792-CCCE30CE7D69}" presName="composite" presStyleCnt="0"/>
      <dgm:spPr/>
    </dgm:pt>
    <dgm:pt modelId="{B24CF352-9DC5-410B-AF18-FFDC43A968F9}" type="pres">
      <dgm:prSet presAssocID="{0A954AA6-C6B0-4271-8792-CCCE30CE7D6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A5B7668-DE43-4F88-B94A-2F52F7BC0D91}" type="pres">
      <dgm:prSet presAssocID="{0A954AA6-C6B0-4271-8792-CCCE30CE7D6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8548C02-A627-4FB5-A393-B4708D082C2A}" type="presOf" srcId="{838BD54C-88AD-40D7-AF5F-AB65EB0898A5}" destId="{1A5B7668-DE43-4F88-B94A-2F52F7BC0D91}" srcOrd="0" destOrd="0" presId="urn:microsoft.com/office/officeart/2005/8/layout/hList1"/>
    <dgm:cxn modelId="{1968640F-DB9A-459A-B6B9-0C8A59988F32}" type="presOf" srcId="{9D99BB53-64B5-4A90-BFC9-10EE02A46FE9}" destId="{F0F14488-018B-42F6-AF61-64349302B705}" srcOrd="0" destOrd="4" presId="urn:microsoft.com/office/officeart/2005/8/layout/hList1"/>
    <dgm:cxn modelId="{4A7F6715-186E-49A7-B901-131CC9610C6D}" srcId="{0DD8915E-DC14-41D6-9BB5-F49E1C265163}" destId="{CEA68BC1-0214-475A-AAEB-F2C106BEDF3D}" srcOrd="0" destOrd="0" parTransId="{D39F5498-D166-4D4F-959E-220D13F281F2}" sibTransId="{D52D63DB-7300-43C9-9B4D-DCAB119753ED}"/>
    <dgm:cxn modelId="{66D36729-9FF7-417C-A7FE-CDEBF46D4069}" type="presOf" srcId="{7D6400CA-BFF6-4128-9231-C1A91341E0F2}" destId="{F0F14488-018B-42F6-AF61-64349302B705}" srcOrd="0" destOrd="2" presId="urn:microsoft.com/office/officeart/2005/8/layout/hList1"/>
    <dgm:cxn modelId="{BEA33B2F-C098-4000-9D43-6E5197274010}" srcId="{CEA68BC1-0214-475A-AAEB-F2C106BEDF3D}" destId="{5F007CE0-281F-4FE9-847D-D29C4050145B}" srcOrd="7" destOrd="0" parTransId="{E41B337C-75C8-4A7E-A988-C1157C3630D2}" sibTransId="{777D2C5B-6568-4DEC-B018-573E5FCA4D87}"/>
    <dgm:cxn modelId="{13126A2F-129D-4762-93CF-9798949EB589}" srcId="{0DD8915E-DC14-41D6-9BB5-F49E1C265163}" destId="{57B30C7E-2C98-474C-972A-4A9F013596F6}" srcOrd="1" destOrd="0" parTransId="{3C56CB1B-7905-41E8-90E6-A55A14BA7821}" sibTransId="{7F14057D-1A20-4F64-A110-C77AC5F00602}"/>
    <dgm:cxn modelId="{BD89E02F-017D-49F4-9D80-3A2205820B63}" type="presOf" srcId="{D87E19F2-AEC9-4E5C-8639-C21942491BF6}" destId="{F0F14488-018B-42F6-AF61-64349302B705}" srcOrd="0" destOrd="3" presId="urn:microsoft.com/office/officeart/2005/8/layout/hList1"/>
    <dgm:cxn modelId="{61DE8435-87FC-4ED8-A1D9-A0E36224C192}" srcId="{0DD8915E-DC14-41D6-9BB5-F49E1C265163}" destId="{0A954AA6-C6B0-4271-8792-CCCE30CE7D69}" srcOrd="2" destOrd="0" parTransId="{81CA91A9-12C9-4000-A833-6528B617CCA1}" sibTransId="{7635DF39-FFCE-4F67-A43A-C3F7B847830D}"/>
    <dgm:cxn modelId="{ACD34F3A-7857-4BF7-A932-BEFC24832BA0}" type="presOf" srcId="{76ECEEF1-CADC-4A7A-AFC1-C77FC8F2554A}" destId="{F0F14488-018B-42F6-AF61-64349302B705}" srcOrd="0" destOrd="5" presId="urn:microsoft.com/office/officeart/2005/8/layout/hList1"/>
    <dgm:cxn modelId="{ADC73E3B-D42E-44D1-B24A-3E09EE61F8C5}" type="presOf" srcId="{7EE2CCC1-675F-44E9-91C2-0844F4AD0D67}" destId="{F0F14488-018B-42F6-AF61-64349302B705}" srcOrd="0" destOrd="1" presId="urn:microsoft.com/office/officeart/2005/8/layout/hList1"/>
    <dgm:cxn modelId="{84D7AE3D-65A2-407C-9963-57D89E4F895B}" type="presOf" srcId="{28418D3B-D89E-4EE1-85D3-45F444372AF8}" destId="{F0F14488-018B-42F6-AF61-64349302B705}" srcOrd="0" destOrd="6" presId="urn:microsoft.com/office/officeart/2005/8/layout/hList1"/>
    <dgm:cxn modelId="{336FE33D-E28D-48BD-93F7-38180A294BC7}" type="presOf" srcId="{57B30C7E-2C98-474C-972A-4A9F013596F6}" destId="{7BD65ECA-C68E-463D-9FD6-226F67E6EE81}" srcOrd="0" destOrd="0" presId="urn:microsoft.com/office/officeart/2005/8/layout/hList1"/>
    <dgm:cxn modelId="{D5223560-697F-4F3A-B241-9196343D340B}" srcId="{CEA68BC1-0214-475A-AAEB-F2C106BEDF3D}" destId="{7D6400CA-BFF6-4128-9231-C1A91341E0F2}" srcOrd="2" destOrd="0" parTransId="{61559BB6-E622-483C-82B0-68A07689074F}" sibTransId="{F74582E8-E533-49F7-8A29-443AB4616A93}"/>
    <dgm:cxn modelId="{3665384D-4509-430B-9440-F5505FF284C0}" srcId="{CEA68BC1-0214-475A-AAEB-F2C106BEDF3D}" destId="{9D99BB53-64B5-4A90-BFC9-10EE02A46FE9}" srcOrd="4" destOrd="0" parTransId="{60F902EA-25C6-4DBB-A4EE-8150C7C369C6}" sibTransId="{76580D4E-0862-409C-BC85-B7B3D270AB6B}"/>
    <dgm:cxn modelId="{9B396B51-9C01-4E9B-A2C4-2A78B35EBC14}" srcId="{CEA68BC1-0214-475A-AAEB-F2C106BEDF3D}" destId="{D87E19F2-AEC9-4E5C-8639-C21942491BF6}" srcOrd="3" destOrd="0" parTransId="{F6A5E461-1031-45BD-9513-87EA7AC8EA22}" sibTransId="{DF0BA03C-CFA2-45C3-A32C-07F49118CDD2}"/>
    <dgm:cxn modelId="{94BE3682-8BF3-4A16-88B0-9BF68524DA95}" type="presOf" srcId="{0DD8915E-DC14-41D6-9BB5-F49E1C265163}" destId="{4FBF36C3-4273-4553-9926-6562B02D23C6}" srcOrd="0" destOrd="0" presId="urn:microsoft.com/office/officeart/2005/8/layout/hList1"/>
    <dgm:cxn modelId="{E6E94786-140A-4645-ACBD-B11A56308E02}" srcId="{CEA68BC1-0214-475A-AAEB-F2C106BEDF3D}" destId="{6E78410F-604C-43A6-A991-1F6A0685C76E}" srcOrd="0" destOrd="0" parTransId="{B87758DC-95B9-415D-8FA2-3A592F03EEB6}" sibTransId="{81ADE71D-3BBC-45B9-8FE7-89C53F21FB8E}"/>
    <dgm:cxn modelId="{87915C94-F820-4D72-8A97-AA55A4CB0D03}" srcId="{CEA68BC1-0214-475A-AAEB-F2C106BEDF3D}" destId="{28418D3B-D89E-4EE1-85D3-45F444372AF8}" srcOrd="6" destOrd="0" parTransId="{41A7F893-BE37-4B93-9243-E79B2158E250}" sibTransId="{C0D767AE-0C8F-419B-B1AF-A84D6385A754}"/>
    <dgm:cxn modelId="{877209A5-FC5E-48FC-9C37-065B21F3BE61}" srcId="{CEA68BC1-0214-475A-AAEB-F2C106BEDF3D}" destId="{76ECEEF1-CADC-4A7A-AFC1-C77FC8F2554A}" srcOrd="5" destOrd="0" parTransId="{03386CD4-0202-45F7-9335-4B2BA9ED031D}" sibTransId="{985FBAFA-D63B-4DEB-AF5D-58D389EEDF57}"/>
    <dgm:cxn modelId="{5BC761B9-A6EC-401C-B8FF-12C199D0085B}" type="presOf" srcId="{6E78410F-604C-43A6-A991-1F6A0685C76E}" destId="{F0F14488-018B-42F6-AF61-64349302B705}" srcOrd="0" destOrd="0" presId="urn:microsoft.com/office/officeart/2005/8/layout/hList1"/>
    <dgm:cxn modelId="{D6AF6FC0-4B56-4246-AC09-69D41F1CFC6B}" srcId="{57B30C7E-2C98-474C-972A-4A9F013596F6}" destId="{B45FF3C1-5A75-4E4C-B2B6-84B0FAC421C2}" srcOrd="0" destOrd="0" parTransId="{34A81C80-FF70-48EA-B442-BDB1EF403754}" sibTransId="{5B9815BA-8A8F-4251-B182-AD39A4FE26DD}"/>
    <dgm:cxn modelId="{12E8C9C6-0B60-4E49-84E4-002F3D56284E}" type="presOf" srcId="{0A954AA6-C6B0-4271-8792-CCCE30CE7D69}" destId="{B24CF352-9DC5-410B-AF18-FFDC43A968F9}" srcOrd="0" destOrd="0" presId="urn:microsoft.com/office/officeart/2005/8/layout/hList1"/>
    <dgm:cxn modelId="{FA2B1BD9-0858-4CB3-80EA-4C193618977E}" type="presOf" srcId="{CEA68BC1-0214-475A-AAEB-F2C106BEDF3D}" destId="{F9EA430A-EFE7-4C3E-BA07-CCCDF0E70807}" srcOrd="0" destOrd="0" presId="urn:microsoft.com/office/officeart/2005/8/layout/hList1"/>
    <dgm:cxn modelId="{B6B92BDC-5C49-4D54-A23D-6257DF81E224}" type="presOf" srcId="{5F007CE0-281F-4FE9-847D-D29C4050145B}" destId="{F0F14488-018B-42F6-AF61-64349302B705}" srcOrd="0" destOrd="7" presId="urn:microsoft.com/office/officeart/2005/8/layout/hList1"/>
    <dgm:cxn modelId="{7040EBED-FA60-4121-8D9D-9C514D45D41A}" type="presOf" srcId="{B45FF3C1-5A75-4E4C-B2B6-84B0FAC421C2}" destId="{19A8E6B1-CDC2-4AFE-95A9-51AB43AF9895}" srcOrd="0" destOrd="0" presId="urn:microsoft.com/office/officeart/2005/8/layout/hList1"/>
    <dgm:cxn modelId="{88AA19F2-F66C-41DA-956C-7880676D5A05}" srcId="{CEA68BC1-0214-475A-AAEB-F2C106BEDF3D}" destId="{7EE2CCC1-675F-44E9-91C2-0844F4AD0D67}" srcOrd="1" destOrd="0" parTransId="{46DEE399-D89A-419C-98F9-2C066761B476}" sibTransId="{97C540E2-C086-49F0-BE22-01F63B6037D0}"/>
    <dgm:cxn modelId="{122438FB-0EB1-4DC7-B97A-C5EDE3236321}" srcId="{0A954AA6-C6B0-4271-8792-CCCE30CE7D69}" destId="{838BD54C-88AD-40D7-AF5F-AB65EB0898A5}" srcOrd="0" destOrd="0" parTransId="{FD106F30-FED7-4A4D-9063-A51FC1861B8D}" sibTransId="{C5AC6457-3C00-4583-9061-8DA5017D63FF}"/>
    <dgm:cxn modelId="{5F509247-EFA2-498C-A6FB-B4CC6BFD1379}" type="presParOf" srcId="{4FBF36C3-4273-4553-9926-6562B02D23C6}" destId="{FFFADED6-6FE8-431E-9A29-D65900537708}" srcOrd="0" destOrd="0" presId="urn:microsoft.com/office/officeart/2005/8/layout/hList1"/>
    <dgm:cxn modelId="{C9D1428F-7220-447A-9D1F-E909F3C9A4A1}" type="presParOf" srcId="{FFFADED6-6FE8-431E-9A29-D65900537708}" destId="{F9EA430A-EFE7-4C3E-BA07-CCCDF0E70807}" srcOrd="0" destOrd="0" presId="urn:microsoft.com/office/officeart/2005/8/layout/hList1"/>
    <dgm:cxn modelId="{CE0A92FF-71DB-472B-B51D-BDFB8F445DDA}" type="presParOf" srcId="{FFFADED6-6FE8-431E-9A29-D65900537708}" destId="{F0F14488-018B-42F6-AF61-64349302B705}" srcOrd="1" destOrd="0" presId="urn:microsoft.com/office/officeart/2005/8/layout/hList1"/>
    <dgm:cxn modelId="{6607A600-4CDB-42DD-A12E-EE4FB273FDB4}" type="presParOf" srcId="{4FBF36C3-4273-4553-9926-6562B02D23C6}" destId="{1A294C12-0A59-4BB8-ADE8-E698D27C40F3}" srcOrd="1" destOrd="0" presId="urn:microsoft.com/office/officeart/2005/8/layout/hList1"/>
    <dgm:cxn modelId="{8134E040-0F2D-44AC-A8C3-C9F5FBA96D3F}" type="presParOf" srcId="{4FBF36C3-4273-4553-9926-6562B02D23C6}" destId="{53EF953C-D2FE-484C-81BC-046E23546BBB}" srcOrd="2" destOrd="0" presId="urn:microsoft.com/office/officeart/2005/8/layout/hList1"/>
    <dgm:cxn modelId="{E5F49981-9685-4440-9F78-A02090EDB834}" type="presParOf" srcId="{53EF953C-D2FE-484C-81BC-046E23546BBB}" destId="{7BD65ECA-C68E-463D-9FD6-226F67E6EE81}" srcOrd="0" destOrd="0" presId="urn:microsoft.com/office/officeart/2005/8/layout/hList1"/>
    <dgm:cxn modelId="{D2D7242A-4591-444A-B7EA-AEBE01EC6B87}" type="presParOf" srcId="{53EF953C-D2FE-484C-81BC-046E23546BBB}" destId="{19A8E6B1-CDC2-4AFE-95A9-51AB43AF9895}" srcOrd="1" destOrd="0" presId="urn:microsoft.com/office/officeart/2005/8/layout/hList1"/>
    <dgm:cxn modelId="{8BC54570-F3B0-4863-8C60-619D1673EEBD}" type="presParOf" srcId="{4FBF36C3-4273-4553-9926-6562B02D23C6}" destId="{6F0AE373-4617-4812-B1D2-B0C76DFC55AF}" srcOrd="3" destOrd="0" presId="urn:microsoft.com/office/officeart/2005/8/layout/hList1"/>
    <dgm:cxn modelId="{C46CDCBF-DFBA-47DA-ADA2-869CA009C858}" type="presParOf" srcId="{4FBF36C3-4273-4553-9926-6562B02D23C6}" destId="{8DA44581-186A-4BC4-B8A9-85814846059C}" srcOrd="4" destOrd="0" presId="urn:microsoft.com/office/officeart/2005/8/layout/hList1"/>
    <dgm:cxn modelId="{70DFE0B6-B1CD-4FBA-9886-A18D64A8B1E3}" type="presParOf" srcId="{8DA44581-186A-4BC4-B8A9-85814846059C}" destId="{B24CF352-9DC5-410B-AF18-FFDC43A968F9}" srcOrd="0" destOrd="0" presId="urn:microsoft.com/office/officeart/2005/8/layout/hList1"/>
    <dgm:cxn modelId="{41C069FB-5DCD-4C52-B105-1A5700DC901F}" type="presParOf" srcId="{8DA44581-186A-4BC4-B8A9-85814846059C}" destId="{1A5B7668-DE43-4F88-B94A-2F52F7BC0D9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05/8/layout/h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EA68BC1-0214-475A-AAEB-F2C106BEDF3D}">
      <dgm:prSet custT="1"/>
      <dgm:spPr/>
      <dgm:t>
        <a:bodyPr/>
        <a:lstStyle/>
        <a:p>
          <a:r>
            <a:rPr lang="en-US" sz="2100" b="1" dirty="0">
              <a:latin typeface="+mj-lt"/>
            </a:rPr>
            <a:t>Do NOT Say</a:t>
          </a:r>
        </a:p>
      </dgm:t>
    </dgm:pt>
    <dgm:pt modelId="{D39F5498-D166-4D4F-959E-220D13F281F2}" type="parTrans" cxnId="{4A7F6715-186E-49A7-B901-131CC9610C6D}">
      <dgm:prSet/>
      <dgm:spPr/>
      <dgm:t>
        <a:bodyPr/>
        <a:lstStyle/>
        <a:p>
          <a:endParaRPr lang="en-US"/>
        </a:p>
      </dgm:t>
    </dgm:pt>
    <dgm:pt modelId="{D52D63DB-7300-43C9-9B4D-DCAB119753ED}" type="sibTrans" cxnId="{4A7F6715-186E-49A7-B901-131CC9610C6D}">
      <dgm:prSet/>
      <dgm:spPr/>
      <dgm:t>
        <a:bodyPr/>
        <a:lstStyle/>
        <a:p>
          <a:endParaRPr lang="en-US"/>
        </a:p>
      </dgm:t>
    </dgm:pt>
    <dgm:pt modelId="{6E78410F-604C-43A6-A991-1F6A0685C76E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endParaRPr lang="en-US" sz="1800" dirty="0">
            <a:latin typeface="Calibri" charset="0"/>
            <a:ea typeface="Calibri" charset="0"/>
            <a:cs typeface="Calibri" charset="0"/>
          </a:endParaRPr>
        </a:p>
      </dgm:t>
    </dgm:pt>
    <dgm:pt modelId="{B87758DC-95B9-415D-8FA2-3A592F03EEB6}" type="parTrans" cxnId="{E6E94786-140A-4645-ACBD-B11A56308E02}">
      <dgm:prSet/>
      <dgm:spPr/>
      <dgm:t>
        <a:bodyPr/>
        <a:lstStyle/>
        <a:p>
          <a:endParaRPr lang="en-US"/>
        </a:p>
      </dgm:t>
    </dgm:pt>
    <dgm:pt modelId="{81ADE71D-3BBC-45B9-8FE7-89C53F21FB8E}" type="sibTrans" cxnId="{E6E94786-140A-4645-ACBD-B11A56308E02}">
      <dgm:prSet/>
      <dgm:spPr/>
      <dgm:t>
        <a:bodyPr/>
        <a:lstStyle/>
        <a:p>
          <a:endParaRPr lang="en-US"/>
        </a:p>
      </dgm:t>
    </dgm:pt>
    <dgm:pt modelId="{57B30C7E-2C98-474C-972A-4A9F013596F6}">
      <dgm:prSet custT="1"/>
      <dgm:spPr/>
      <dgm:t>
        <a:bodyPr/>
        <a:lstStyle/>
        <a:p>
          <a:r>
            <a:rPr lang="en-US" sz="2000" b="1" dirty="0">
              <a:latin typeface="+mj-lt"/>
              <a:ea typeface="Calibri" charset="0"/>
              <a:cs typeface="Calibri" charset="0"/>
            </a:rPr>
            <a:t>Say this</a:t>
          </a:r>
        </a:p>
      </dgm:t>
    </dgm:pt>
    <dgm:pt modelId="{3C56CB1B-7905-41E8-90E6-A55A14BA7821}" type="parTrans" cxnId="{13126A2F-129D-4762-93CF-9798949EB589}">
      <dgm:prSet/>
      <dgm:spPr/>
      <dgm:t>
        <a:bodyPr/>
        <a:lstStyle/>
        <a:p>
          <a:endParaRPr lang="en-US"/>
        </a:p>
      </dgm:t>
    </dgm:pt>
    <dgm:pt modelId="{7F14057D-1A20-4F64-A110-C77AC5F00602}" type="sibTrans" cxnId="{13126A2F-129D-4762-93CF-9798949EB589}">
      <dgm:prSet/>
      <dgm:spPr/>
      <dgm:t>
        <a:bodyPr/>
        <a:lstStyle/>
        <a:p>
          <a:endParaRPr lang="en-US"/>
        </a:p>
      </dgm:t>
    </dgm:pt>
    <dgm:pt modelId="{B45FF3C1-5A75-4E4C-B2B6-84B0FAC421C2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US" sz="1800" dirty="0">
              <a:latin typeface="+mn-lt"/>
              <a:cs typeface="Calibri" charset="0"/>
            </a:rPr>
            <a:t>Opioid agonist therapy</a:t>
          </a:r>
          <a:endParaRPr lang="en-US" sz="1800" dirty="0">
            <a:latin typeface="+mn-lt"/>
            <a:ea typeface="Calibri" charset="0"/>
            <a:cs typeface="Calibri" charset="0"/>
          </a:endParaRPr>
        </a:p>
      </dgm:t>
    </dgm:pt>
    <dgm:pt modelId="{34A81C80-FF70-48EA-B442-BDB1EF403754}" type="parTrans" cxnId="{D6AF6FC0-4B56-4246-AC09-69D41F1CFC6B}">
      <dgm:prSet/>
      <dgm:spPr/>
      <dgm:t>
        <a:bodyPr/>
        <a:lstStyle/>
        <a:p>
          <a:endParaRPr lang="en-US"/>
        </a:p>
      </dgm:t>
    </dgm:pt>
    <dgm:pt modelId="{5B9815BA-8A8F-4251-B182-AD39A4FE26DD}" type="sibTrans" cxnId="{D6AF6FC0-4B56-4246-AC09-69D41F1CFC6B}">
      <dgm:prSet/>
      <dgm:spPr/>
      <dgm:t>
        <a:bodyPr/>
        <a:lstStyle/>
        <a:p>
          <a:endParaRPr lang="en-US"/>
        </a:p>
      </dgm:t>
    </dgm:pt>
    <dgm:pt modelId="{0A954AA6-C6B0-4271-8792-CCCE30CE7D69}">
      <dgm:prSet custT="1"/>
      <dgm:spPr/>
      <dgm:t>
        <a:bodyPr/>
        <a:lstStyle/>
        <a:p>
          <a:r>
            <a:rPr lang="en-US" sz="2100" b="1" dirty="0">
              <a:latin typeface="+mj-lt"/>
              <a:ea typeface="Calibri" charset="0"/>
              <a:cs typeface="Calibri" charset="0"/>
            </a:rPr>
            <a:t>Why</a:t>
          </a:r>
        </a:p>
      </dgm:t>
    </dgm:pt>
    <dgm:pt modelId="{7635DF39-FFCE-4F67-A43A-C3F7B847830D}" type="sibTrans" cxnId="{61DE8435-87FC-4ED8-A1D9-A0E36224C192}">
      <dgm:prSet/>
      <dgm:spPr/>
      <dgm:t>
        <a:bodyPr/>
        <a:lstStyle/>
        <a:p>
          <a:endParaRPr lang="en-US"/>
        </a:p>
      </dgm:t>
    </dgm:pt>
    <dgm:pt modelId="{81CA91A9-12C9-4000-A833-6528B617CCA1}" type="parTrans" cxnId="{61DE8435-87FC-4ED8-A1D9-A0E36224C192}">
      <dgm:prSet/>
      <dgm:spPr/>
      <dgm:t>
        <a:bodyPr/>
        <a:lstStyle/>
        <a:p>
          <a:endParaRPr lang="en-US"/>
        </a:p>
      </dgm:t>
    </dgm:pt>
    <dgm:pt modelId="{838BD54C-88AD-40D7-AF5F-AB65EB0898A5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US" sz="1800" b="0" i="0" dirty="0">
              <a:latin typeface="+mn-lt"/>
              <a:cs typeface="Calibri" panose="020F0502020204030204" pitchFamily="34" charset="0"/>
            </a:rPr>
            <a:t>Stigma: misconception that it is substituting one drug for another</a:t>
          </a:r>
        </a:p>
      </dgm:t>
    </dgm:pt>
    <dgm:pt modelId="{C5AC6457-3C00-4583-9061-8DA5017D63FF}" type="sibTrans" cxnId="{122438FB-0EB1-4DC7-B97A-C5EDE3236321}">
      <dgm:prSet/>
      <dgm:spPr/>
      <dgm:t>
        <a:bodyPr/>
        <a:lstStyle/>
        <a:p>
          <a:endParaRPr lang="en-US"/>
        </a:p>
      </dgm:t>
    </dgm:pt>
    <dgm:pt modelId="{FD106F30-FED7-4A4D-9063-A51FC1861B8D}" type="parTrans" cxnId="{122438FB-0EB1-4DC7-B97A-C5EDE3236321}">
      <dgm:prSet/>
      <dgm:spPr/>
      <dgm:t>
        <a:bodyPr/>
        <a:lstStyle/>
        <a:p>
          <a:endParaRPr lang="en-US"/>
        </a:p>
      </dgm:t>
    </dgm:pt>
    <dgm:pt modelId="{5F007CE0-281F-4FE9-847D-D29C4050145B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US" sz="1800" b="0" i="0" dirty="0"/>
            <a:t>Opioid substitution replacement therapy</a:t>
          </a:r>
          <a:endParaRPr lang="en-US" sz="1800" dirty="0">
            <a:latin typeface="Calibri" charset="0"/>
            <a:ea typeface="Calibri" charset="0"/>
            <a:cs typeface="Calibri" charset="0"/>
          </a:endParaRPr>
        </a:p>
      </dgm:t>
    </dgm:pt>
    <dgm:pt modelId="{E41B337C-75C8-4A7E-A988-C1157C3630D2}" type="parTrans" cxnId="{BEA33B2F-C098-4000-9D43-6E5197274010}">
      <dgm:prSet/>
      <dgm:spPr/>
      <dgm:t>
        <a:bodyPr/>
        <a:lstStyle/>
        <a:p>
          <a:endParaRPr lang="en-US"/>
        </a:p>
      </dgm:t>
    </dgm:pt>
    <dgm:pt modelId="{777D2C5B-6568-4DEC-B018-573E5FCA4D87}" type="sibTrans" cxnId="{BEA33B2F-C098-4000-9D43-6E5197274010}">
      <dgm:prSet/>
      <dgm:spPr/>
      <dgm:t>
        <a:bodyPr/>
        <a:lstStyle/>
        <a:p>
          <a:endParaRPr lang="en-US"/>
        </a:p>
      </dgm:t>
    </dgm:pt>
    <dgm:pt modelId="{D30B8A34-67EE-453F-822B-8559A5708D6A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800" b="0" i="0" dirty="0"/>
            <a:t>Medication-assisted treatment (MAT)</a:t>
          </a:r>
        </a:p>
      </dgm:t>
    </dgm:pt>
    <dgm:pt modelId="{451FE121-B4ED-4564-9CCE-E4FAAD1E108E}" type="parTrans" cxnId="{0CB160D5-2822-41B5-AE4A-6E676AD2E757}">
      <dgm:prSet/>
      <dgm:spPr/>
      <dgm:t>
        <a:bodyPr/>
        <a:lstStyle/>
        <a:p>
          <a:endParaRPr lang="en-US"/>
        </a:p>
      </dgm:t>
    </dgm:pt>
    <dgm:pt modelId="{05DD27BA-8CC8-4102-97C8-1A7E3EC9216D}" type="sibTrans" cxnId="{0CB160D5-2822-41B5-AE4A-6E676AD2E757}">
      <dgm:prSet/>
      <dgm:spPr/>
      <dgm:t>
        <a:bodyPr/>
        <a:lstStyle/>
        <a:p>
          <a:endParaRPr lang="en-US"/>
        </a:p>
      </dgm:t>
    </dgm:pt>
    <dgm:pt modelId="{1F338D52-BB77-4AAA-B166-ABFB9755FF80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US" sz="1800" dirty="0">
              <a:latin typeface="Calibri" charset="0"/>
              <a:ea typeface="Calibri" charset="0"/>
              <a:cs typeface="Calibri" charset="0"/>
            </a:rPr>
            <a:t>	</a:t>
          </a:r>
        </a:p>
      </dgm:t>
    </dgm:pt>
    <dgm:pt modelId="{42B1B516-9EBB-4F8F-9A8B-ADE7D89EC506}" type="parTrans" cxnId="{EA44EE3D-8A5E-46AB-AE18-4F00D19E4869}">
      <dgm:prSet/>
      <dgm:spPr/>
      <dgm:t>
        <a:bodyPr/>
        <a:lstStyle/>
        <a:p>
          <a:endParaRPr lang="en-US"/>
        </a:p>
      </dgm:t>
    </dgm:pt>
    <dgm:pt modelId="{4C6BF475-47CA-4BAF-8E84-8B63E6049D48}" type="sibTrans" cxnId="{EA44EE3D-8A5E-46AB-AE18-4F00D19E4869}">
      <dgm:prSet/>
      <dgm:spPr/>
      <dgm:t>
        <a:bodyPr/>
        <a:lstStyle/>
        <a:p>
          <a:endParaRPr lang="en-US"/>
        </a:p>
      </dgm:t>
    </dgm:pt>
    <dgm:pt modelId="{B99D8456-D8B6-4646-AE09-61F7969E773C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sz="1800" b="0" i="0" dirty="0"/>
        </a:p>
      </dgm:t>
    </dgm:pt>
    <dgm:pt modelId="{B86463B6-A949-4F0C-AD55-2ED86BA60212}" type="parTrans" cxnId="{8C7080FD-F022-4381-BA10-641AE17CEEA6}">
      <dgm:prSet/>
      <dgm:spPr/>
      <dgm:t>
        <a:bodyPr/>
        <a:lstStyle/>
        <a:p>
          <a:endParaRPr lang="en-US"/>
        </a:p>
      </dgm:t>
    </dgm:pt>
    <dgm:pt modelId="{46C03324-6BE9-43EE-9886-D734FAFE7B97}" type="sibTrans" cxnId="{8C7080FD-F022-4381-BA10-641AE17CEEA6}">
      <dgm:prSet/>
      <dgm:spPr/>
      <dgm:t>
        <a:bodyPr/>
        <a:lstStyle/>
        <a:p>
          <a:endParaRPr lang="en-US"/>
        </a:p>
      </dgm:t>
    </dgm:pt>
    <dgm:pt modelId="{3E56C813-1444-4859-A024-FBF60561E898}">
      <dgm:prSet custT="1"/>
      <dgm:spPr/>
      <dgm:t>
        <a:bodyPr/>
        <a:lstStyle/>
        <a:p>
          <a:pPr marL="0">
            <a:lnSpc>
              <a:spcPct val="100000"/>
            </a:lnSpc>
            <a:buNone/>
          </a:pPr>
          <a:r>
            <a:rPr lang="en-US" sz="1800" dirty="0">
              <a:latin typeface="+mn-lt"/>
              <a:cs typeface="Calibri" charset="0"/>
            </a:rPr>
            <a:t>Pharmacotherapy</a:t>
          </a:r>
        </a:p>
      </dgm:t>
    </dgm:pt>
    <dgm:pt modelId="{6727EB22-8C54-4342-BA2B-6B3B91CDD03B}" type="parTrans" cxnId="{40D6776F-13BE-4A24-93D8-491B092149DD}">
      <dgm:prSet/>
      <dgm:spPr/>
      <dgm:t>
        <a:bodyPr/>
        <a:lstStyle/>
        <a:p>
          <a:endParaRPr lang="en-US"/>
        </a:p>
      </dgm:t>
    </dgm:pt>
    <dgm:pt modelId="{96E810DE-6CA6-45BD-BB89-4BF09D2884F6}" type="sibTrans" cxnId="{40D6776F-13BE-4A24-93D8-491B092149DD}">
      <dgm:prSet/>
      <dgm:spPr/>
      <dgm:t>
        <a:bodyPr/>
        <a:lstStyle/>
        <a:p>
          <a:endParaRPr lang="en-US"/>
        </a:p>
      </dgm:t>
    </dgm:pt>
    <dgm:pt modelId="{5D56E60E-18F3-49D5-BD9E-FC63AFDD7C4E}">
      <dgm:prSet custT="1"/>
      <dgm:spPr/>
      <dgm:t>
        <a:bodyPr/>
        <a:lstStyle/>
        <a:p>
          <a:pPr marL="0">
            <a:lnSpc>
              <a:spcPct val="100000"/>
            </a:lnSpc>
            <a:buNone/>
          </a:pPr>
          <a:r>
            <a:rPr lang="en-US" sz="1800" dirty="0">
              <a:latin typeface="+mn-lt"/>
              <a:cs typeface="Calibri" charset="0"/>
            </a:rPr>
            <a:t>Medications themselves:</a:t>
          </a:r>
        </a:p>
      </dgm:t>
    </dgm:pt>
    <dgm:pt modelId="{D8956796-3FE7-448C-A385-675A5944167F}" type="parTrans" cxnId="{37667F5D-A4F8-447C-87F8-1CCEE667C2D0}">
      <dgm:prSet/>
      <dgm:spPr/>
      <dgm:t>
        <a:bodyPr/>
        <a:lstStyle/>
        <a:p>
          <a:endParaRPr lang="en-US"/>
        </a:p>
      </dgm:t>
    </dgm:pt>
    <dgm:pt modelId="{DFFCE5D6-9CAE-4D7F-9D32-EE7C68FD6353}" type="sibTrans" cxnId="{37667F5D-A4F8-447C-87F8-1CCEE667C2D0}">
      <dgm:prSet/>
      <dgm:spPr/>
      <dgm:t>
        <a:bodyPr/>
        <a:lstStyle/>
        <a:p>
          <a:endParaRPr lang="en-US"/>
        </a:p>
      </dgm:t>
    </dgm:pt>
    <dgm:pt modelId="{351912C6-A0C8-4AA0-9871-EF5152DC9099}">
      <dgm:prSet custT="1"/>
      <dgm:spPr/>
      <dgm:t>
        <a:bodyPr/>
        <a:lstStyle/>
        <a:p>
          <a:pPr marL="0">
            <a:lnSpc>
              <a:spcPct val="100000"/>
            </a:lnSpc>
            <a:buNone/>
          </a:pPr>
          <a:r>
            <a:rPr lang="en-US" sz="1800" dirty="0">
              <a:latin typeface="+mn-lt"/>
              <a:cs typeface="Calibri" charset="0"/>
            </a:rPr>
            <a:t>Medication for opioid use disorder (MOUD)</a:t>
          </a:r>
        </a:p>
      </dgm:t>
    </dgm:pt>
    <dgm:pt modelId="{13760890-EAC6-4674-BD28-0CF75252C9D6}" type="parTrans" cxnId="{3B666A90-020F-440C-9632-0CD855157792}">
      <dgm:prSet/>
      <dgm:spPr/>
      <dgm:t>
        <a:bodyPr/>
        <a:lstStyle/>
        <a:p>
          <a:endParaRPr lang="en-US"/>
        </a:p>
      </dgm:t>
    </dgm:pt>
    <dgm:pt modelId="{2C16AEC0-83CF-4F1D-80B4-E70237B70DA0}" type="sibTrans" cxnId="{3B666A90-020F-440C-9632-0CD855157792}">
      <dgm:prSet/>
      <dgm:spPr/>
      <dgm:t>
        <a:bodyPr/>
        <a:lstStyle/>
        <a:p>
          <a:endParaRPr lang="en-US"/>
        </a:p>
      </dgm:t>
    </dgm:pt>
    <dgm:pt modelId="{E8D321B2-5720-4F5B-984E-59756C6E8B09}">
      <dgm:prSet custT="1"/>
      <dgm:spPr/>
      <dgm:t>
        <a:bodyPr/>
        <a:lstStyle/>
        <a:p>
          <a:pPr marL="0">
            <a:lnSpc>
              <a:spcPct val="100000"/>
            </a:lnSpc>
            <a:buNone/>
          </a:pPr>
          <a:r>
            <a:rPr lang="en-US" sz="1800" dirty="0">
              <a:latin typeface="+mn-lt"/>
              <a:cs typeface="Calibri" charset="0"/>
            </a:rPr>
            <a:t>Medication Assisted Recovery (MAR)</a:t>
          </a:r>
        </a:p>
      </dgm:t>
    </dgm:pt>
    <dgm:pt modelId="{4A9C08EB-81DC-4740-9C45-24B301EA856B}" type="parTrans" cxnId="{274FDB31-2EEA-4B9C-AFC0-DD4E87110DA3}">
      <dgm:prSet/>
      <dgm:spPr/>
      <dgm:t>
        <a:bodyPr/>
        <a:lstStyle/>
        <a:p>
          <a:endParaRPr lang="en-US"/>
        </a:p>
      </dgm:t>
    </dgm:pt>
    <dgm:pt modelId="{6CB44F07-91F9-4E04-841E-77D4D35F3CF1}" type="sibTrans" cxnId="{274FDB31-2EEA-4B9C-AFC0-DD4E87110DA3}">
      <dgm:prSet/>
      <dgm:spPr/>
      <dgm:t>
        <a:bodyPr/>
        <a:lstStyle/>
        <a:p>
          <a:endParaRPr lang="en-US"/>
        </a:p>
      </dgm:t>
    </dgm:pt>
    <dgm:pt modelId="{80EE596D-AF46-41AA-BFD0-51EB17678866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endParaRPr lang="en-US" sz="1800" dirty="0">
            <a:latin typeface="Calibri" charset="0"/>
            <a:ea typeface="Calibri" charset="0"/>
            <a:cs typeface="Calibri" charset="0"/>
          </a:endParaRPr>
        </a:p>
      </dgm:t>
    </dgm:pt>
    <dgm:pt modelId="{7FB84AF7-9ED3-403E-820D-E7BEB09CE6F3}" type="parTrans" cxnId="{4DBBB4E7-FD15-49BB-A7CB-0025C01BC966}">
      <dgm:prSet/>
      <dgm:spPr/>
      <dgm:t>
        <a:bodyPr/>
        <a:lstStyle/>
        <a:p>
          <a:endParaRPr lang="en-US"/>
        </a:p>
      </dgm:t>
    </dgm:pt>
    <dgm:pt modelId="{69A20CC8-9FAE-4B35-B236-7A0B741F8E61}" type="sibTrans" cxnId="{4DBBB4E7-FD15-49BB-A7CB-0025C01BC966}">
      <dgm:prSet/>
      <dgm:spPr/>
      <dgm:t>
        <a:bodyPr/>
        <a:lstStyle/>
        <a:p>
          <a:endParaRPr lang="en-US"/>
        </a:p>
      </dgm:t>
    </dgm:pt>
    <dgm:pt modelId="{F2961B3C-1A2F-468C-965A-2194BCDDD260}">
      <dgm:prSet custT="1"/>
      <dgm:spPr/>
      <dgm:t>
        <a:bodyPr/>
        <a:lstStyle/>
        <a:p>
          <a:pPr marL="0">
            <a:lnSpc>
              <a:spcPct val="100000"/>
            </a:lnSpc>
            <a:buNone/>
          </a:pPr>
          <a:endParaRPr lang="en-US" sz="1800" dirty="0">
            <a:latin typeface="+mn-lt"/>
            <a:cs typeface="Calibri" charset="0"/>
          </a:endParaRPr>
        </a:p>
      </dgm:t>
    </dgm:pt>
    <dgm:pt modelId="{A09A3752-202E-4B49-841B-C62C48E85AB3}" type="parTrans" cxnId="{E7B56573-67B7-4B8B-A45A-0BD2B3497E60}">
      <dgm:prSet/>
      <dgm:spPr/>
      <dgm:t>
        <a:bodyPr/>
        <a:lstStyle/>
        <a:p>
          <a:endParaRPr lang="en-US"/>
        </a:p>
      </dgm:t>
    </dgm:pt>
    <dgm:pt modelId="{B0B27533-87E8-45FA-9388-5F56C5D92F71}" type="sibTrans" cxnId="{E7B56573-67B7-4B8B-A45A-0BD2B3497E60}">
      <dgm:prSet/>
      <dgm:spPr/>
      <dgm:t>
        <a:bodyPr/>
        <a:lstStyle/>
        <a:p>
          <a:endParaRPr lang="en-US"/>
        </a:p>
      </dgm:t>
    </dgm:pt>
    <dgm:pt modelId="{E3FF8FA3-4E6C-4E61-895C-411F663AF3AA}">
      <dgm:prSet custT="1"/>
      <dgm:spPr/>
      <dgm:t>
        <a:bodyPr/>
        <a:lstStyle/>
        <a:p>
          <a:pPr marL="0">
            <a:lnSpc>
              <a:spcPct val="100000"/>
            </a:lnSpc>
            <a:buNone/>
          </a:pPr>
          <a:endParaRPr lang="en-US" sz="1800" dirty="0">
            <a:latin typeface="+mn-lt"/>
            <a:cs typeface="Calibri" charset="0"/>
          </a:endParaRPr>
        </a:p>
      </dgm:t>
    </dgm:pt>
    <dgm:pt modelId="{8E011AE0-7A3D-469A-9103-9360D1807137}" type="parTrans" cxnId="{15E49E68-0563-4547-85A8-AB8F94DF314E}">
      <dgm:prSet/>
      <dgm:spPr/>
      <dgm:t>
        <a:bodyPr/>
        <a:lstStyle/>
        <a:p>
          <a:endParaRPr lang="en-US"/>
        </a:p>
      </dgm:t>
    </dgm:pt>
    <dgm:pt modelId="{A413A673-C7C2-41B5-B660-E80C38DF47ED}" type="sibTrans" cxnId="{15E49E68-0563-4547-85A8-AB8F94DF314E}">
      <dgm:prSet/>
      <dgm:spPr/>
      <dgm:t>
        <a:bodyPr/>
        <a:lstStyle/>
        <a:p>
          <a:endParaRPr lang="en-US"/>
        </a:p>
      </dgm:t>
    </dgm:pt>
    <dgm:pt modelId="{2219FD15-C38D-4366-93BD-66F0B71804FB}">
      <dgm:prSet custT="1"/>
      <dgm:spPr/>
      <dgm:t>
        <a:bodyPr/>
        <a:lstStyle/>
        <a:p>
          <a:pPr marL="0">
            <a:lnSpc>
              <a:spcPct val="100000"/>
            </a:lnSpc>
            <a:buNone/>
          </a:pPr>
          <a:r>
            <a:rPr lang="en-US" sz="1800" dirty="0">
              <a:latin typeface="+mn-lt"/>
              <a:cs typeface="Calibri" charset="0"/>
            </a:rPr>
            <a:t>(Suboxone, Methadone, Vivitrol, Sublocade)</a:t>
          </a:r>
        </a:p>
      </dgm:t>
    </dgm:pt>
    <dgm:pt modelId="{D7A85A50-A6D2-47DC-B07C-BA1499F6D20C}" type="parTrans" cxnId="{0627EE5E-E94D-4712-BD03-4900BA19F610}">
      <dgm:prSet/>
      <dgm:spPr/>
      <dgm:t>
        <a:bodyPr/>
        <a:lstStyle/>
        <a:p>
          <a:endParaRPr lang="en-US"/>
        </a:p>
      </dgm:t>
    </dgm:pt>
    <dgm:pt modelId="{7E280F47-B122-42BB-A653-76FC041E7CE0}" type="sibTrans" cxnId="{0627EE5E-E94D-4712-BD03-4900BA19F610}">
      <dgm:prSet/>
      <dgm:spPr/>
      <dgm:t>
        <a:bodyPr/>
        <a:lstStyle/>
        <a:p>
          <a:endParaRPr lang="en-US"/>
        </a:p>
      </dgm:t>
    </dgm:pt>
    <dgm:pt modelId="{5C7D518E-9B38-4DCC-9F1B-2E95DFCA8253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endParaRPr lang="en-US" sz="1800" b="0" i="0" dirty="0">
            <a:latin typeface="+mn-lt"/>
            <a:cs typeface="Calibri" panose="020F0502020204030204" pitchFamily="34" charset="0"/>
          </a:endParaRPr>
        </a:p>
      </dgm:t>
    </dgm:pt>
    <dgm:pt modelId="{F56F18A3-9502-4316-B59A-C1C3CCA000E8}" type="parTrans" cxnId="{631642FA-93AC-41E3-B0CB-B4348BE4B0A7}">
      <dgm:prSet/>
      <dgm:spPr/>
      <dgm:t>
        <a:bodyPr/>
        <a:lstStyle/>
        <a:p>
          <a:endParaRPr lang="en-US"/>
        </a:p>
      </dgm:t>
    </dgm:pt>
    <dgm:pt modelId="{EF0034E1-4BE1-4BD5-9587-7565E0813264}" type="sibTrans" cxnId="{631642FA-93AC-41E3-B0CB-B4348BE4B0A7}">
      <dgm:prSet/>
      <dgm:spPr/>
      <dgm:t>
        <a:bodyPr/>
        <a:lstStyle/>
        <a:p>
          <a:endParaRPr lang="en-US"/>
        </a:p>
      </dgm:t>
    </dgm:pt>
    <dgm:pt modelId="{3EFC2616-4CCD-4136-9F43-60583DB130F5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endParaRPr lang="en-US" sz="1800" b="0" i="0" dirty="0">
            <a:latin typeface="+mn-lt"/>
            <a:cs typeface="Calibri" panose="020F0502020204030204" pitchFamily="34" charset="0"/>
          </a:endParaRPr>
        </a:p>
      </dgm:t>
    </dgm:pt>
    <dgm:pt modelId="{8E472A06-9F36-4FA3-ADDE-6620C4977640}" type="parTrans" cxnId="{9B57EEE5-075F-40BC-8AD5-CD45B8202053}">
      <dgm:prSet/>
      <dgm:spPr/>
      <dgm:t>
        <a:bodyPr/>
        <a:lstStyle/>
        <a:p>
          <a:endParaRPr lang="en-US"/>
        </a:p>
      </dgm:t>
    </dgm:pt>
    <dgm:pt modelId="{EA1DC244-2379-48E3-9C6B-6C222E1192BD}" type="sibTrans" cxnId="{9B57EEE5-075F-40BC-8AD5-CD45B8202053}">
      <dgm:prSet/>
      <dgm:spPr/>
      <dgm:t>
        <a:bodyPr/>
        <a:lstStyle/>
        <a:p>
          <a:endParaRPr lang="en-US"/>
        </a:p>
      </dgm:t>
    </dgm:pt>
    <dgm:pt modelId="{3631430F-32F2-4490-A411-FBFF69EC8033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US" sz="1800" b="0" i="0" dirty="0">
              <a:latin typeface="+mn-lt"/>
              <a:cs typeface="Calibri" panose="020F0502020204030204" pitchFamily="34" charset="0"/>
            </a:rPr>
            <a:t>The term MAT implies that medication should have a supplemental or temporary role in treatment. Using “MOUD” aligns with the way other psychiatric medications are understood (e.g., antidepressants, antipsychotics), as critical tools that are central to a patient’s treatment plan.</a:t>
          </a:r>
        </a:p>
      </dgm:t>
    </dgm:pt>
    <dgm:pt modelId="{4B2F3B47-F2B5-451B-AD5D-AB9F802E6C7C}" type="parTrans" cxnId="{18E6DA4F-6BA0-4F0E-8E43-099E8B881B53}">
      <dgm:prSet/>
      <dgm:spPr/>
      <dgm:t>
        <a:bodyPr/>
        <a:lstStyle/>
        <a:p>
          <a:endParaRPr lang="en-US"/>
        </a:p>
      </dgm:t>
    </dgm:pt>
    <dgm:pt modelId="{8AFF6D99-C542-4827-9121-7274D8049D08}" type="sibTrans" cxnId="{18E6DA4F-6BA0-4F0E-8E43-099E8B881B53}">
      <dgm:prSet/>
      <dgm:spPr/>
      <dgm:t>
        <a:bodyPr/>
        <a:lstStyle/>
        <a:p>
          <a:endParaRPr lang="en-US"/>
        </a:p>
      </dgm:t>
    </dgm:pt>
    <dgm:pt modelId="{E69C1372-FC2E-4C39-9E09-96B50FF5CC89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endParaRPr lang="en-US" sz="1800" b="0" i="0" dirty="0">
            <a:latin typeface="+mn-lt"/>
            <a:cs typeface="Calibri" panose="020F0502020204030204" pitchFamily="34" charset="0"/>
          </a:endParaRPr>
        </a:p>
      </dgm:t>
    </dgm:pt>
    <dgm:pt modelId="{ADE3D8AF-1237-42E0-B085-162AEC9CC614}" type="parTrans" cxnId="{FD0DEBF1-B960-40D1-8DBD-F36A300353AD}">
      <dgm:prSet/>
      <dgm:spPr/>
      <dgm:t>
        <a:bodyPr/>
        <a:lstStyle/>
        <a:p>
          <a:endParaRPr lang="en-US"/>
        </a:p>
      </dgm:t>
    </dgm:pt>
    <dgm:pt modelId="{B87AE239-60C0-4040-9B52-5A17C53F7BBF}" type="sibTrans" cxnId="{FD0DEBF1-B960-40D1-8DBD-F36A300353AD}">
      <dgm:prSet/>
      <dgm:spPr/>
      <dgm:t>
        <a:bodyPr/>
        <a:lstStyle/>
        <a:p>
          <a:endParaRPr lang="en-US"/>
        </a:p>
      </dgm:t>
    </dgm:pt>
    <dgm:pt modelId="{4FBF36C3-4273-4553-9926-6562B02D23C6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FFFADED6-6FE8-431E-9A29-D65900537708}" type="pres">
      <dgm:prSet presAssocID="{CEA68BC1-0214-475A-AAEB-F2C106BEDF3D}" presName="composite" presStyleCnt="0"/>
      <dgm:spPr/>
    </dgm:pt>
    <dgm:pt modelId="{F9EA430A-EFE7-4C3E-BA07-CCCDF0E70807}" type="pres">
      <dgm:prSet presAssocID="{CEA68BC1-0214-475A-AAEB-F2C106BEDF3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0F14488-018B-42F6-AF61-64349302B705}" type="pres">
      <dgm:prSet presAssocID="{CEA68BC1-0214-475A-AAEB-F2C106BEDF3D}" presName="desTx" presStyleLbl="alignAccFollowNode1" presStyleIdx="0" presStyleCnt="3">
        <dgm:presLayoutVars>
          <dgm:bulletEnabled val="1"/>
        </dgm:presLayoutVars>
      </dgm:prSet>
      <dgm:spPr/>
    </dgm:pt>
    <dgm:pt modelId="{1A294C12-0A59-4BB8-ADE8-E698D27C40F3}" type="pres">
      <dgm:prSet presAssocID="{D52D63DB-7300-43C9-9B4D-DCAB119753ED}" presName="space" presStyleCnt="0"/>
      <dgm:spPr/>
    </dgm:pt>
    <dgm:pt modelId="{53EF953C-D2FE-484C-81BC-046E23546BBB}" type="pres">
      <dgm:prSet presAssocID="{57B30C7E-2C98-474C-972A-4A9F013596F6}" presName="composite" presStyleCnt="0"/>
      <dgm:spPr/>
    </dgm:pt>
    <dgm:pt modelId="{7BD65ECA-C68E-463D-9FD6-226F67E6EE81}" type="pres">
      <dgm:prSet presAssocID="{57B30C7E-2C98-474C-972A-4A9F013596F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9A8E6B1-CDC2-4AFE-95A9-51AB43AF9895}" type="pres">
      <dgm:prSet presAssocID="{57B30C7E-2C98-474C-972A-4A9F013596F6}" presName="desTx" presStyleLbl="alignAccFollowNode1" presStyleIdx="1" presStyleCnt="3">
        <dgm:presLayoutVars>
          <dgm:bulletEnabled val="1"/>
        </dgm:presLayoutVars>
      </dgm:prSet>
      <dgm:spPr/>
    </dgm:pt>
    <dgm:pt modelId="{6F0AE373-4617-4812-B1D2-B0C76DFC55AF}" type="pres">
      <dgm:prSet presAssocID="{7F14057D-1A20-4F64-A110-C77AC5F00602}" presName="space" presStyleCnt="0"/>
      <dgm:spPr/>
    </dgm:pt>
    <dgm:pt modelId="{8DA44581-186A-4BC4-B8A9-85814846059C}" type="pres">
      <dgm:prSet presAssocID="{0A954AA6-C6B0-4271-8792-CCCE30CE7D69}" presName="composite" presStyleCnt="0"/>
      <dgm:spPr/>
    </dgm:pt>
    <dgm:pt modelId="{B24CF352-9DC5-410B-AF18-FFDC43A968F9}" type="pres">
      <dgm:prSet presAssocID="{0A954AA6-C6B0-4271-8792-CCCE30CE7D6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A5B7668-DE43-4F88-B94A-2F52F7BC0D91}" type="pres">
      <dgm:prSet presAssocID="{0A954AA6-C6B0-4271-8792-CCCE30CE7D6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7AF8902-409A-422B-AD62-2D0FD446A3D3}" type="presOf" srcId="{D30B8A34-67EE-453F-822B-8559A5708D6A}" destId="{F0F14488-018B-42F6-AF61-64349302B705}" srcOrd="0" destOrd="3" presId="urn:microsoft.com/office/officeart/2005/8/layout/hList1"/>
    <dgm:cxn modelId="{78548C02-A627-4FB5-A393-B4708D082C2A}" type="presOf" srcId="{838BD54C-88AD-40D7-AF5F-AB65EB0898A5}" destId="{1A5B7668-DE43-4F88-B94A-2F52F7BC0D91}" srcOrd="0" destOrd="0" presId="urn:microsoft.com/office/officeart/2005/8/layout/hList1"/>
    <dgm:cxn modelId="{CBD14105-43D1-4B18-9E5F-CB86982F4480}" type="presOf" srcId="{351912C6-A0C8-4AA0-9871-EF5152DC9099}" destId="{19A8E6B1-CDC2-4AFE-95A9-51AB43AF9895}" srcOrd="0" destOrd="7" presId="urn:microsoft.com/office/officeart/2005/8/layout/hList1"/>
    <dgm:cxn modelId="{4A7F6715-186E-49A7-B901-131CC9610C6D}" srcId="{0DD8915E-DC14-41D6-9BB5-F49E1C265163}" destId="{CEA68BC1-0214-475A-AAEB-F2C106BEDF3D}" srcOrd="0" destOrd="0" parTransId="{D39F5498-D166-4D4F-959E-220D13F281F2}" sibTransId="{D52D63DB-7300-43C9-9B4D-DCAB119753ED}"/>
    <dgm:cxn modelId="{DD9AD219-6591-4128-B1D5-1D3FE046AC74}" type="presOf" srcId="{E8D321B2-5720-4F5B-984E-59756C6E8B09}" destId="{19A8E6B1-CDC2-4AFE-95A9-51AB43AF9895}" srcOrd="0" destOrd="4" presId="urn:microsoft.com/office/officeart/2005/8/layout/hList1"/>
    <dgm:cxn modelId="{BEA33B2F-C098-4000-9D43-6E5197274010}" srcId="{CEA68BC1-0214-475A-AAEB-F2C106BEDF3D}" destId="{5F007CE0-281F-4FE9-847D-D29C4050145B}" srcOrd="1" destOrd="0" parTransId="{E41B337C-75C8-4A7E-A988-C1157C3630D2}" sibTransId="{777D2C5B-6568-4DEC-B018-573E5FCA4D87}"/>
    <dgm:cxn modelId="{13126A2F-129D-4762-93CF-9798949EB589}" srcId="{0DD8915E-DC14-41D6-9BB5-F49E1C265163}" destId="{57B30C7E-2C98-474C-972A-4A9F013596F6}" srcOrd="1" destOrd="0" parTransId="{3C56CB1B-7905-41E8-90E6-A55A14BA7821}" sibTransId="{7F14057D-1A20-4F64-A110-C77AC5F00602}"/>
    <dgm:cxn modelId="{274FDB31-2EEA-4B9C-AFC0-DD4E87110DA3}" srcId="{57B30C7E-2C98-474C-972A-4A9F013596F6}" destId="{E8D321B2-5720-4F5B-984E-59756C6E8B09}" srcOrd="4" destOrd="0" parTransId="{4A9C08EB-81DC-4740-9C45-24B301EA856B}" sibTransId="{6CB44F07-91F9-4E04-841E-77D4D35F3CF1}"/>
    <dgm:cxn modelId="{61DE8435-87FC-4ED8-A1D9-A0E36224C192}" srcId="{0DD8915E-DC14-41D6-9BB5-F49E1C265163}" destId="{0A954AA6-C6B0-4271-8792-CCCE30CE7D69}" srcOrd="2" destOrd="0" parTransId="{81CA91A9-12C9-4000-A833-6528B617CCA1}" sibTransId="{7635DF39-FFCE-4F67-A43A-C3F7B847830D}"/>
    <dgm:cxn modelId="{799C9539-2467-4E40-A132-EACE41164B2A}" type="presOf" srcId="{F2961B3C-1A2F-468C-965A-2194BCDDD260}" destId="{19A8E6B1-CDC2-4AFE-95A9-51AB43AF9895}" srcOrd="0" destOrd="3" presId="urn:microsoft.com/office/officeart/2005/8/layout/hList1"/>
    <dgm:cxn modelId="{336FE33D-E28D-48BD-93F7-38180A294BC7}" type="presOf" srcId="{57B30C7E-2C98-474C-972A-4A9F013596F6}" destId="{7BD65ECA-C68E-463D-9FD6-226F67E6EE81}" srcOrd="0" destOrd="0" presId="urn:microsoft.com/office/officeart/2005/8/layout/hList1"/>
    <dgm:cxn modelId="{EA44EE3D-8A5E-46AB-AE18-4F00D19E4869}" srcId="{CEA68BC1-0214-475A-AAEB-F2C106BEDF3D}" destId="{1F338D52-BB77-4AAA-B166-ABFB9755FF80}" srcOrd="4" destOrd="0" parTransId="{42B1B516-9EBB-4F8F-9A8B-ADE7D89EC506}" sibTransId="{4C6BF475-47CA-4BAF-8E84-8B63E6049D48}"/>
    <dgm:cxn modelId="{9473505D-F6C8-4BBB-BCE4-12C0425DD346}" type="presOf" srcId="{80EE596D-AF46-41AA-BFD0-51EB17678866}" destId="{19A8E6B1-CDC2-4AFE-95A9-51AB43AF9895}" srcOrd="0" destOrd="0" presId="urn:microsoft.com/office/officeart/2005/8/layout/hList1"/>
    <dgm:cxn modelId="{37667F5D-A4F8-447C-87F8-1CCEE667C2D0}" srcId="{57B30C7E-2C98-474C-972A-4A9F013596F6}" destId="{5D56E60E-18F3-49D5-BD9E-FC63AFDD7C4E}" srcOrd="6" destOrd="0" parTransId="{D8956796-3FE7-448C-A385-675A5944167F}" sibTransId="{DFFCE5D6-9CAE-4D7F-9D32-EE7C68FD6353}"/>
    <dgm:cxn modelId="{0627EE5E-E94D-4712-BD03-4900BA19F610}" srcId="{57B30C7E-2C98-474C-972A-4A9F013596F6}" destId="{2219FD15-C38D-4366-93BD-66F0B71804FB}" srcOrd="8" destOrd="0" parTransId="{D7A85A50-A6D2-47DC-B07C-BA1499F6D20C}" sibTransId="{7E280F47-B122-42BB-A653-76FC041E7CE0}"/>
    <dgm:cxn modelId="{1F474941-6D4F-4341-A62A-C4E926DE9148}" type="presOf" srcId="{B99D8456-D8B6-4646-AE09-61F7969E773C}" destId="{F0F14488-018B-42F6-AF61-64349302B705}" srcOrd="0" destOrd="2" presId="urn:microsoft.com/office/officeart/2005/8/layout/hList1"/>
    <dgm:cxn modelId="{15E49E68-0563-4547-85A8-AB8F94DF314E}" srcId="{57B30C7E-2C98-474C-972A-4A9F013596F6}" destId="{E3FF8FA3-4E6C-4E61-895C-411F663AF3AA}" srcOrd="5" destOrd="0" parTransId="{8E011AE0-7A3D-469A-9103-9360D1807137}" sibTransId="{A413A673-C7C2-41B5-B660-E80C38DF47ED}"/>
    <dgm:cxn modelId="{D1BA0A69-F281-425C-AC0D-7F7978E85877}" type="presOf" srcId="{3EFC2616-4CCD-4136-9F43-60583DB130F5}" destId="{1A5B7668-DE43-4F88-B94A-2F52F7BC0D91}" srcOrd="0" destOrd="4" presId="urn:microsoft.com/office/officeart/2005/8/layout/hList1"/>
    <dgm:cxn modelId="{030F2549-94AC-413A-8A72-84E25C39890F}" type="presOf" srcId="{2219FD15-C38D-4366-93BD-66F0B71804FB}" destId="{19A8E6B1-CDC2-4AFE-95A9-51AB43AF9895}" srcOrd="0" destOrd="8" presId="urn:microsoft.com/office/officeart/2005/8/layout/hList1"/>
    <dgm:cxn modelId="{57929B49-C3FC-49EE-B186-453CCF3BB8AD}" type="presOf" srcId="{1F338D52-BB77-4AAA-B166-ABFB9755FF80}" destId="{F0F14488-018B-42F6-AF61-64349302B705}" srcOrd="0" destOrd="4" presId="urn:microsoft.com/office/officeart/2005/8/layout/hList1"/>
    <dgm:cxn modelId="{40D6776F-13BE-4A24-93D8-491B092149DD}" srcId="{57B30C7E-2C98-474C-972A-4A9F013596F6}" destId="{3E56C813-1444-4859-A024-FBF60561E898}" srcOrd="2" destOrd="0" parTransId="{6727EB22-8C54-4342-BA2B-6B3B91CDD03B}" sibTransId="{96E810DE-6CA6-45BD-BB89-4BF09D2884F6}"/>
    <dgm:cxn modelId="{18E6DA4F-6BA0-4F0E-8E43-099E8B881B53}" srcId="{0A954AA6-C6B0-4271-8792-CCCE30CE7D69}" destId="{3631430F-32F2-4490-A411-FBFF69EC8033}" srcOrd="2" destOrd="0" parTransId="{4B2F3B47-F2B5-451B-AD5D-AB9F802E6C7C}" sibTransId="{8AFF6D99-C542-4827-9121-7274D8049D08}"/>
    <dgm:cxn modelId="{E7B56573-67B7-4B8B-A45A-0BD2B3497E60}" srcId="{57B30C7E-2C98-474C-972A-4A9F013596F6}" destId="{F2961B3C-1A2F-468C-965A-2194BCDDD260}" srcOrd="3" destOrd="0" parTransId="{A09A3752-202E-4B49-841B-C62C48E85AB3}" sibTransId="{B0B27533-87E8-45FA-9388-5F56C5D92F71}"/>
    <dgm:cxn modelId="{8F5B1C77-CB6D-48DA-9CB7-403663626513}" type="presOf" srcId="{3E56C813-1444-4859-A024-FBF60561E898}" destId="{19A8E6B1-CDC2-4AFE-95A9-51AB43AF9895}" srcOrd="0" destOrd="2" presId="urn:microsoft.com/office/officeart/2005/8/layout/hList1"/>
    <dgm:cxn modelId="{94BE3682-8BF3-4A16-88B0-9BF68524DA95}" type="presOf" srcId="{0DD8915E-DC14-41D6-9BB5-F49E1C265163}" destId="{4FBF36C3-4273-4553-9926-6562B02D23C6}" srcOrd="0" destOrd="0" presId="urn:microsoft.com/office/officeart/2005/8/layout/hList1"/>
    <dgm:cxn modelId="{E6E94786-140A-4645-ACBD-B11A56308E02}" srcId="{CEA68BC1-0214-475A-AAEB-F2C106BEDF3D}" destId="{6E78410F-604C-43A6-A991-1F6A0685C76E}" srcOrd="0" destOrd="0" parTransId="{B87758DC-95B9-415D-8FA2-3A592F03EEB6}" sibTransId="{81ADE71D-3BBC-45B9-8FE7-89C53F21FB8E}"/>
    <dgm:cxn modelId="{3B666A90-020F-440C-9632-0CD855157792}" srcId="{57B30C7E-2C98-474C-972A-4A9F013596F6}" destId="{351912C6-A0C8-4AA0-9871-EF5152DC9099}" srcOrd="7" destOrd="0" parTransId="{13760890-EAC6-4674-BD28-0CF75252C9D6}" sibTransId="{2C16AEC0-83CF-4F1D-80B4-E70237B70DA0}"/>
    <dgm:cxn modelId="{BB958C97-FE05-4D3E-B78C-833B5BCD3A27}" type="presOf" srcId="{5C7D518E-9B38-4DCC-9F1B-2E95DFCA8253}" destId="{1A5B7668-DE43-4F88-B94A-2F52F7BC0D91}" srcOrd="0" destOrd="3" presId="urn:microsoft.com/office/officeart/2005/8/layout/hList1"/>
    <dgm:cxn modelId="{C720D5A2-A947-4C9E-975A-65C402FC2198}" type="presOf" srcId="{E3FF8FA3-4E6C-4E61-895C-411F663AF3AA}" destId="{19A8E6B1-CDC2-4AFE-95A9-51AB43AF9895}" srcOrd="0" destOrd="5" presId="urn:microsoft.com/office/officeart/2005/8/layout/hList1"/>
    <dgm:cxn modelId="{29DCE2A7-6B80-4297-9E46-7454F2281059}" type="presOf" srcId="{E69C1372-FC2E-4C39-9E09-96B50FF5CC89}" destId="{1A5B7668-DE43-4F88-B94A-2F52F7BC0D91}" srcOrd="0" destOrd="1" presId="urn:microsoft.com/office/officeart/2005/8/layout/hList1"/>
    <dgm:cxn modelId="{5BC761B9-A6EC-401C-B8FF-12C199D0085B}" type="presOf" srcId="{6E78410F-604C-43A6-A991-1F6A0685C76E}" destId="{F0F14488-018B-42F6-AF61-64349302B705}" srcOrd="0" destOrd="0" presId="urn:microsoft.com/office/officeart/2005/8/layout/hList1"/>
    <dgm:cxn modelId="{D6AF6FC0-4B56-4246-AC09-69D41F1CFC6B}" srcId="{57B30C7E-2C98-474C-972A-4A9F013596F6}" destId="{B45FF3C1-5A75-4E4C-B2B6-84B0FAC421C2}" srcOrd="1" destOrd="0" parTransId="{34A81C80-FF70-48EA-B442-BDB1EF403754}" sibTransId="{5B9815BA-8A8F-4251-B182-AD39A4FE26DD}"/>
    <dgm:cxn modelId="{12E8C9C6-0B60-4E49-84E4-002F3D56284E}" type="presOf" srcId="{0A954AA6-C6B0-4271-8792-CCCE30CE7D69}" destId="{B24CF352-9DC5-410B-AF18-FFDC43A968F9}" srcOrd="0" destOrd="0" presId="urn:microsoft.com/office/officeart/2005/8/layout/hList1"/>
    <dgm:cxn modelId="{ACFA59C8-944D-4817-9FF4-B2EF717D1A1C}" type="presOf" srcId="{3631430F-32F2-4490-A411-FBFF69EC8033}" destId="{1A5B7668-DE43-4F88-B94A-2F52F7BC0D91}" srcOrd="0" destOrd="2" presId="urn:microsoft.com/office/officeart/2005/8/layout/hList1"/>
    <dgm:cxn modelId="{0CB160D5-2822-41B5-AE4A-6E676AD2E757}" srcId="{CEA68BC1-0214-475A-AAEB-F2C106BEDF3D}" destId="{D30B8A34-67EE-453F-822B-8559A5708D6A}" srcOrd="3" destOrd="0" parTransId="{451FE121-B4ED-4564-9CCE-E4FAAD1E108E}" sibTransId="{05DD27BA-8CC8-4102-97C8-1A7E3EC9216D}"/>
    <dgm:cxn modelId="{0AF2ABD8-FE77-49D7-85B4-FBCA7BC2EA10}" type="presOf" srcId="{5D56E60E-18F3-49D5-BD9E-FC63AFDD7C4E}" destId="{19A8E6B1-CDC2-4AFE-95A9-51AB43AF9895}" srcOrd="0" destOrd="6" presId="urn:microsoft.com/office/officeart/2005/8/layout/hList1"/>
    <dgm:cxn modelId="{FA2B1BD9-0858-4CB3-80EA-4C193618977E}" type="presOf" srcId="{CEA68BC1-0214-475A-AAEB-F2C106BEDF3D}" destId="{F9EA430A-EFE7-4C3E-BA07-CCCDF0E70807}" srcOrd="0" destOrd="0" presId="urn:microsoft.com/office/officeart/2005/8/layout/hList1"/>
    <dgm:cxn modelId="{B6B92BDC-5C49-4D54-A23D-6257DF81E224}" type="presOf" srcId="{5F007CE0-281F-4FE9-847D-D29C4050145B}" destId="{F0F14488-018B-42F6-AF61-64349302B705}" srcOrd="0" destOrd="1" presId="urn:microsoft.com/office/officeart/2005/8/layout/hList1"/>
    <dgm:cxn modelId="{9B57EEE5-075F-40BC-8AD5-CD45B8202053}" srcId="{0A954AA6-C6B0-4271-8792-CCCE30CE7D69}" destId="{3EFC2616-4CCD-4136-9F43-60583DB130F5}" srcOrd="4" destOrd="0" parTransId="{8E472A06-9F36-4FA3-ADDE-6620C4977640}" sibTransId="{EA1DC244-2379-48E3-9C6B-6C222E1192BD}"/>
    <dgm:cxn modelId="{4DBBB4E7-FD15-49BB-A7CB-0025C01BC966}" srcId="{57B30C7E-2C98-474C-972A-4A9F013596F6}" destId="{80EE596D-AF46-41AA-BFD0-51EB17678866}" srcOrd="0" destOrd="0" parTransId="{7FB84AF7-9ED3-403E-820D-E7BEB09CE6F3}" sibTransId="{69A20CC8-9FAE-4B35-B236-7A0B741F8E61}"/>
    <dgm:cxn modelId="{7040EBED-FA60-4121-8D9D-9C514D45D41A}" type="presOf" srcId="{B45FF3C1-5A75-4E4C-B2B6-84B0FAC421C2}" destId="{19A8E6B1-CDC2-4AFE-95A9-51AB43AF9895}" srcOrd="0" destOrd="1" presId="urn:microsoft.com/office/officeart/2005/8/layout/hList1"/>
    <dgm:cxn modelId="{FD0DEBF1-B960-40D1-8DBD-F36A300353AD}" srcId="{0A954AA6-C6B0-4271-8792-CCCE30CE7D69}" destId="{E69C1372-FC2E-4C39-9E09-96B50FF5CC89}" srcOrd="1" destOrd="0" parTransId="{ADE3D8AF-1237-42E0-B085-162AEC9CC614}" sibTransId="{B87AE239-60C0-4040-9B52-5A17C53F7BBF}"/>
    <dgm:cxn modelId="{631642FA-93AC-41E3-B0CB-B4348BE4B0A7}" srcId="{0A954AA6-C6B0-4271-8792-CCCE30CE7D69}" destId="{5C7D518E-9B38-4DCC-9F1B-2E95DFCA8253}" srcOrd="3" destOrd="0" parTransId="{F56F18A3-9502-4316-B59A-C1C3CCA000E8}" sibTransId="{EF0034E1-4BE1-4BD5-9587-7565E0813264}"/>
    <dgm:cxn modelId="{122438FB-0EB1-4DC7-B97A-C5EDE3236321}" srcId="{0A954AA6-C6B0-4271-8792-CCCE30CE7D69}" destId="{838BD54C-88AD-40D7-AF5F-AB65EB0898A5}" srcOrd="0" destOrd="0" parTransId="{FD106F30-FED7-4A4D-9063-A51FC1861B8D}" sibTransId="{C5AC6457-3C00-4583-9061-8DA5017D63FF}"/>
    <dgm:cxn modelId="{8C7080FD-F022-4381-BA10-641AE17CEEA6}" srcId="{CEA68BC1-0214-475A-AAEB-F2C106BEDF3D}" destId="{B99D8456-D8B6-4646-AE09-61F7969E773C}" srcOrd="2" destOrd="0" parTransId="{B86463B6-A949-4F0C-AD55-2ED86BA60212}" sibTransId="{46C03324-6BE9-43EE-9886-D734FAFE7B97}"/>
    <dgm:cxn modelId="{5F509247-EFA2-498C-A6FB-B4CC6BFD1379}" type="presParOf" srcId="{4FBF36C3-4273-4553-9926-6562B02D23C6}" destId="{FFFADED6-6FE8-431E-9A29-D65900537708}" srcOrd="0" destOrd="0" presId="urn:microsoft.com/office/officeart/2005/8/layout/hList1"/>
    <dgm:cxn modelId="{C9D1428F-7220-447A-9D1F-E909F3C9A4A1}" type="presParOf" srcId="{FFFADED6-6FE8-431E-9A29-D65900537708}" destId="{F9EA430A-EFE7-4C3E-BA07-CCCDF0E70807}" srcOrd="0" destOrd="0" presId="urn:microsoft.com/office/officeart/2005/8/layout/hList1"/>
    <dgm:cxn modelId="{CE0A92FF-71DB-472B-B51D-BDFB8F445DDA}" type="presParOf" srcId="{FFFADED6-6FE8-431E-9A29-D65900537708}" destId="{F0F14488-018B-42F6-AF61-64349302B705}" srcOrd="1" destOrd="0" presId="urn:microsoft.com/office/officeart/2005/8/layout/hList1"/>
    <dgm:cxn modelId="{6607A600-4CDB-42DD-A12E-EE4FB273FDB4}" type="presParOf" srcId="{4FBF36C3-4273-4553-9926-6562B02D23C6}" destId="{1A294C12-0A59-4BB8-ADE8-E698D27C40F3}" srcOrd="1" destOrd="0" presId="urn:microsoft.com/office/officeart/2005/8/layout/hList1"/>
    <dgm:cxn modelId="{8134E040-0F2D-44AC-A8C3-C9F5FBA96D3F}" type="presParOf" srcId="{4FBF36C3-4273-4553-9926-6562B02D23C6}" destId="{53EF953C-D2FE-484C-81BC-046E23546BBB}" srcOrd="2" destOrd="0" presId="urn:microsoft.com/office/officeart/2005/8/layout/hList1"/>
    <dgm:cxn modelId="{E5F49981-9685-4440-9F78-A02090EDB834}" type="presParOf" srcId="{53EF953C-D2FE-484C-81BC-046E23546BBB}" destId="{7BD65ECA-C68E-463D-9FD6-226F67E6EE81}" srcOrd="0" destOrd="0" presId="urn:microsoft.com/office/officeart/2005/8/layout/hList1"/>
    <dgm:cxn modelId="{D2D7242A-4591-444A-B7EA-AEBE01EC6B87}" type="presParOf" srcId="{53EF953C-D2FE-484C-81BC-046E23546BBB}" destId="{19A8E6B1-CDC2-4AFE-95A9-51AB43AF9895}" srcOrd="1" destOrd="0" presId="urn:microsoft.com/office/officeart/2005/8/layout/hList1"/>
    <dgm:cxn modelId="{8BC54570-F3B0-4863-8C60-619D1673EEBD}" type="presParOf" srcId="{4FBF36C3-4273-4553-9926-6562B02D23C6}" destId="{6F0AE373-4617-4812-B1D2-B0C76DFC55AF}" srcOrd="3" destOrd="0" presId="urn:microsoft.com/office/officeart/2005/8/layout/hList1"/>
    <dgm:cxn modelId="{C46CDCBF-DFBA-47DA-ADA2-869CA009C858}" type="presParOf" srcId="{4FBF36C3-4273-4553-9926-6562B02D23C6}" destId="{8DA44581-186A-4BC4-B8A9-85814846059C}" srcOrd="4" destOrd="0" presId="urn:microsoft.com/office/officeart/2005/8/layout/hList1"/>
    <dgm:cxn modelId="{70DFE0B6-B1CD-4FBA-9886-A18D64A8B1E3}" type="presParOf" srcId="{8DA44581-186A-4BC4-B8A9-85814846059C}" destId="{B24CF352-9DC5-410B-AF18-FFDC43A968F9}" srcOrd="0" destOrd="0" presId="urn:microsoft.com/office/officeart/2005/8/layout/hList1"/>
    <dgm:cxn modelId="{41C069FB-5DCD-4C52-B105-1A5700DC901F}" type="presParOf" srcId="{8DA44581-186A-4BC4-B8A9-85814846059C}" destId="{1A5B7668-DE43-4F88-B94A-2F52F7BC0D9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05/8/layout/h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EA68BC1-0214-475A-AAEB-F2C106BEDF3D}">
      <dgm:prSet custT="1"/>
      <dgm:spPr/>
      <dgm:t>
        <a:bodyPr/>
        <a:lstStyle/>
        <a:p>
          <a:r>
            <a:rPr lang="en-US" sz="2100" b="1" dirty="0">
              <a:latin typeface="+mj-lt"/>
            </a:rPr>
            <a:t>Do NOT Say</a:t>
          </a:r>
        </a:p>
      </dgm:t>
    </dgm:pt>
    <dgm:pt modelId="{D39F5498-D166-4D4F-959E-220D13F281F2}" type="parTrans" cxnId="{4A7F6715-186E-49A7-B901-131CC9610C6D}">
      <dgm:prSet/>
      <dgm:spPr/>
      <dgm:t>
        <a:bodyPr/>
        <a:lstStyle/>
        <a:p>
          <a:endParaRPr lang="en-US"/>
        </a:p>
      </dgm:t>
    </dgm:pt>
    <dgm:pt modelId="{D52D63DB-7300-43C9-9B4D-DCAB119753ED}" type="sibTrans" cxnId="{4A7F6715-186E-49A7-B901-131CC9610C6D}">
      <dgm:prSet/>
      <dgm:spPr/>
      <dgm:t>
        <a:bodyPr/>
        <a:lstStyle/>
        <a:p>
          <a:endParaRPr lang="en-US"/>
        </a:p>
      </dgm:t>
    </dgm:pt>
    <dgm:pt modelId="{6E78410F-604C-43A6-A991-1F6A0685C76E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US" sz="1800" dirty="0">
              <a:latin typeface="+mn-lt"/>
              <a:ea typeface="Calibri" charset="0"/>
              <a:cs typeface="Calibri" charset="0"/>
            </a:rPr>
            <a:t>Addicted baby</a:t>
          </a:r>
          <a:r>
            <a:rPr lang="en-US" sz="1800" dirty="0">
              <a:latin typeface="Calibri" charset="0"/>
              <a:ea typeface="Calibri" charset="0"/>
              <a:cs typeface="Calibri" charset="0"/>
            </a:rPr>
            <a:t>	</a:t>
          </a:r>
        </a:p>
      </dgm:t>
    </dgm:pt>
    <dgm:pt modelId="{B87758DC-95B9-415D-8FA2-3A592F03EEB6}" type="parTrans" cxnId="{E6E94786-140A-4645-ACBD-B11A56308E02}">
      <dgm:prSet/>
      <dgm:spPr/>
      <dgm:t>
        <a:bodyPr/>
        <a:lstStyle/>
        <a:p>
          <a:endParaRPr lang="en-US"/>
        </a:p>
      </dgm:t>
    </dgm:pt>
    <dgm:pt modelId="{81ADE71D-3BBC-45B9-8FE7-89C53F21FB8E}" type="sibTrans" cxnId="{E6E94786-140A-4645-ACBD-B11A56308E02}">
      <dgm:prSet/>
      <dgm:spPr/>
      <dgm:t>
        <a:bodyPr/>
        <a:lstStyle/>
        <a:p>
          <a:endParaRPr lang="en-US"/>
        </a:p>
      </dgm:t>
    </dgm:pt>
    <dgm:pt modelId="{57B30C7E-2C98-474C-972A-4A9F013596F6}">
      <dgm:prSet custT="1"/>
      <dgm:spPr/>
      <dgm:t>
        <a:bodyPr/>
        <a:lstStyle/>
        <a:p>
          <a:r>
            <a:rPr lang="en-US" sz="2000" b="1" dirty="0">
              <a:latin typeface="+mj-lt"/>
              <a:ea typeface="Calibri" charset="0"/>
              <a:cs typeface="Calibri" charset="0"/>
            </a:rPr>
            <a:t>Say this</a:t>
          </a:r>
        </a:p>
      </dgm:t>
    </dgm:pt>
    <dgm:pt modelId="{3C56CB1B-7905-41E8-90E6-A55A14BA7821}" type="parTrans" cxnId="{13126A2F-129D-4762-93CF-9798949EB589}">
      <dgm:prSet/>
      <dgm:spPr/>
      <dgm:t>
        <a:bodyPr/>
        <a:lstStyle/>
        <a:p>
          <a:endParaRPr lang="en-US"/>
        </a:p>
      </dgm:t>
    </dgm:pt>
    <dgm:pt modelId="{7F14057D-1A20-4F64-A110-C77AC5F00602}" type="sibTrans" cxnId="{13126A2F-129D-4762-93CF-9798949EB589}">
      <dgm:prSet/>
      <dgm:spPr/>
      <dgm:t>
        <a:bodyPr/>
        <a:lstStyle/>
        <a:p>
          <a:endParaRPr lang="en-US"/>
        </a:p>
      </dgm:t>
    </dgm:pt>
    <dgm:pt modelId="{0A954AA6-C6B0-4271-8792-CCCE30CE7D69}">
      <dgm:prSet custT="1"/>
      <dgm:spPr/>
      <dgm:t>
        <a:bodyPr/>
        <a:lstStyle/>
        <a:p>
          <a:r>
            <a:rPr lang="en-US" sz="2100" b="1" dirty="0">
              <a:latin typeface="+mj-lt"/>
              <a:ea typeface="Calibri" charset="0"/>
              <a:cs typeface="Calibri" charset="0"/>
            </a:rPr>
            <a:t>Why</a:t>
          </a:r>
        </a:p>
      </dgm:t>
    </dgm:pt>
    <dgm:pt modelId="{7635DF39-FFCE-4F67-A43A-C3F7B847830D}" type="sibTrans" cxnId="{61DE8435-87FC-4ED8-A1D9-A0E36224C192}">
      <dgm:prSet/>
      <dgm:spPr/>
      <dgm:t>
        <a:bodyPr/>
        <a:lstStyle/>
        <a:p>
          <a:endParaRPr lang="en-US"/>
        </a:p>
      </dgm:t>
    </dgm:pt>
    <dgm:pt modelId="{81CA91A9-12C9-4000-A833-6528B617CCA1}" type="parTrans" cxnId="{61DE8435-87FC-4ED8-A1D9-A0E36224C192}">
      <dgm:prSet/>
      <dgm:spPr/>
      <dgm:t>
        <a:bodyPr/>
        <a:lstStyle/>
        <a:p>
          <a:endParaRPr lang="en-US"/>
        </a:p>
      </dgm:t>
    </dgm:pt>
    <dgm:pt modelId="{80EE596D-AF46-41AA-BFD0-51EB17678866}">
      <dgm:prSet custT="1"/>
      <dgm:spPr/>
      <dgm:t>
        <a:bodyPr lIns="182880" tIns="182880" rIns="182880" bIns="182880"/>
        <a:lstStyle/>
        <a:p>
          <a:pPr marL="0" algn="l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1800" dirty="0">
              <a:latin typeface="+mn-lt"/>
              <a:cs typeface="Calibri" charset="0"/>
            </a:rPr>
            <a:t>Baby born to mother who used drugs while pregnant</a:t>
          </a:r>
          <a:endParaRPr lang="en-US" sz="1800" dirty="0">
            <a:latin typeface="Calibri" charset="0"/>
            <a:ea typeface="Calibri" charset="0"/>
            <a:cs typeface="Calibri" charset="0"/>
          </a:endParaRPr>
        </a:p>
      </dgm:t>
    </dgm:pt>
    <dgm:pt modelId="{7FB84AF7-9ED3-403E-820D-E7BEB09CE6F3}" type="parTrans" cxnId="{4DBBB4E7-FD15-49BB-A7CB-0025C01BC966}">
      <dgm:prSet/>
      <dgm:spPr/>
      <dgm:t>
        <a:bodyPr/>
        <a:lstStyle/>
        <a:p>
          <a:endParaRPr lang="en-US"/>
        </a:p>
      </dgm:t>
    </dgm:pt>
    <dgm:pt modelId="{69A20CC8-9FAE-4B35-B236-7A0B741F8E61}" type="sibTrans" cxnId="{4DBBB4E7-FD15-49BB-A7CB-0025C01BC966}">
      <dgm:prSet/>
      <dgm:spPr/>
      <dgm:t>
        <a:bodyPr/>
        <a:lstStyle/>
        <a:p>
          <a:endParaRPr lang="en-US"/>
        </a:p>
      </dgm:t>
    </dgm:pt>
    <dgm:pt modelId="{EE22B3BB-D653-4BA5-8794-E161D64F8082}">
      <dgm:prSet custT="1"/>
      <dgm:spPr/>
      <dgm:t>
        <a:bodyPr/>
        <a:lstStyle/>
        <a:p>
          <a:pPr marL="0" algn="l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1800" dirty="0">
              <a:latin typeface="+mn-lt"/>
              <a:cs typeface="Calibri" charset="0"/>
            </a:rPr>
            <a:t>Baby with signs of withdrawal from prenatal drug exposure</a:t>
          </a:r>
        </a:p>
      </dgm:t>
    </dgm:pt>
    <dgm:pt modelId="{B0ACBC6D-158A-4044-859E-8375F17341DD}" type="parTrans" cxnId="{9D09AA35-96F3-403F-83B0-62A8D2746D59}">
      <dgm:prSet/>
      <dgm:spPr/>
      <dgm:t>
        <a:bodyPr/>
        <a:lstStyle/>
        <a:p>
          <a:endParaRPr lang="en-US"/>
        </a:p>
      </dgm:t>
    </dgm:pt>
    <dgm:pt modelId="{2441AC5C-8873-431C-AFEB-DDCB9D3997CE}" type="sibTrans" cxnId="{9D09AA35-96F3-403F-83B0-62A8D2746D59}">
      <dgm:prSet/>
      <dgm:spPr/>
      <dgm:t>
        <a:bodyPr/>
        <a:lstStyle/>
        <a:p>
          <a:endParaRPr lang="en-US"/>
        </a:p>
      </dgm:t>
    </dgm:pt>
    <dgm:pt modelId="{1EE13594-6BE6-43CA-B166-5AD51A9BA56C}">
      <dgm:prSet custT="1"/>
      <dgm:spPr/>
      <dgm:t>
        <a:bodyPr/>
        <a:lstStyle/>
        <a:p>
          <a:pPr marL="0" algn="l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1800" dirty="0">
              <a:latin typeface="+mn-lt"/>
              <a:cs typeface="Calibri" charset="0"/>
            </a:rPr>
            <a:t>Baby with neonatal opioid withdrawal/neonatal abstinence syndrome</a:t>
          </a:r>
        </a:p>
      </dgm:t>
    </dgm:pt>
    <dgm:pt modelId="{339CE3BD-3D18-453B-B937-7AF2A0D9B2F0}" type="parTrans" cxnId="{ADA2312C-20DB-43EC-AA49-04D9D1E3360C}">
      <dgm:prSet/>
      <dgm:spPr/>
      <dgm:t>
        <a:bodyPr/>
        <a:lstStyle/>
        <a:p>
          <a:endParaRPr lang="en-US"/>
        </a:p>
      </dgm:t>
    </dgm:pt>
    <dgm:pt modelId="{729403DF-0177-4FE3-8783-AE3AD9E523AC}" type="sibTrans" cxnId="{ADA2312C-20DB-43EC-AA49-04D9D1E3360C}">
      <dgm:prSet/>
      <dgm:spPr/>
      <dgm:t>
        <a:bodyPr/>
        <a:lstStyle/>
        <a:p>
          <a:endParaRPr lang="en-US"/>
        </a:p>
      </dgm:t>
    </dgm:pt>
    <dgm:pt modelId="{D1F4B256-8DD2-4CB4-B704-244B404BC0E2}">
      <dgm:prSet custT="1"/>
      <dgm:spPr/>
      <dgm:t>
        <a:bodyPr/>
        <a:lstStyle/>
        <a:p>
          <a:pPr marL="0" algn="l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1800" dirty="0">
              <a:latin typeface="+mn-lt"/>
              <a:cs typeface="Calibri" charset="0"/>
            </a:rPr>
            <a:t>Newborn exposed to substances</a:t>
          </a:r>
        </a:p>
      </dgm:t>
    </dgm:pt>
    <dgm:pt modelId="{41519502-5E60-4D45-9ED9-C8348E84F0FB}" type="parTrans" cxnId="{BBADB283-26E4-4B2A-AE7D-60C31EDF1ECD}">
      <dgm:prSet/>
      <dgm:spPr/>
      <dgm:t>
        <a:bodyPr/>
        <a:lstStyle/>
        <a:p>
          <a:endParaRPr lang="en-US"/>
        </a:p>
      </dgm:t>
    </dgm:pt>
    <dgm:pt modelId="{87F75FEA-2D94-4EC8-BD13-71AF4EC855DF}" type="sibTrans" cxnId="{BBADB283-26E4-4B2A-AE7D-60C31EDF1ECD}">
      <dgm:prSet/>
      <dgm:spPr/>
      <dgm:t>
        <a:bodyPr/>
        <a:lstStyle/>
        <a:p>
          <a:endParaRPr lang="en-US"/>
        </a:p>
      </dgm:t>
    </dgm:pt>
    <dgm:pt modelId="{D4CE9F43-81F6-4B0E-A9E5-6B5E3164DB10}">
      <dgm:prSet custT="1"/>
      <dgm:spPr/>
      <dgm:t>
        <a:bodyPr/>
        <a:lstStyle/>
        <a:p>
          <a:pPr marL="0" algn="l">
            <a:lnSpc>
              <a:spcPct val="100000"/>
            </a:lnSpc>
            <a:buNone/>
          </a:pPr>
          <a:endParaRPr lang="en-US" sz="1800" dirty="0">
            <a:latin typeface="+mn-lt"/>
            <a:cs typeface="Calibri" charset="0"/>
          </a:endParaRPr>
        </a:p>
      </dgm:t>
    </dgm:pt>
    <dgm:pt modelId="{E8A2A09E-A970-41FB-9439-F3D24CC79421}" type="parTrans" cxnId="{F9C95BD7-8660-463C-B7A2-054842DB3BEF}">
      <dgm:prSet/>
      <dgm:spPr/>
    </dgm:pt>
    <dgm:pt modelId="{5CDC858D-3CBD-49C3-A1A6-4EE827EBC992}" type="sibTrans" cxnId="{F9C95BD7-8660-463C-B7A2-054842DB3BEF}">
      <dgm:prSet/>
      <dgm:spPr/>
    </dgm:pt>
    <dgm:pt modelId="{0C878732-895E-419D-BD85-69CDFD8F1639}">
      <dgm:prSet custT="1"/>
      <dgm:spPr/>
      <dgm:t>
        <a:bodyPr/>
        <a:lstStyle/>
        <a:p>
          <a:pPr marL="0" algn="l">
            <a:lnSpc>
              <a:spcPct val="100000"/>
            </a:lnSpc>
            <a:buFont typeface="Arial" panose="020B0604020202020204" pitchFamily="34" charset="0"/>
            <a:buChar char="•"/>
          </a:pPr>
          <a:endParaRPr lang="en-US" sz="1800" dirty="0">
            <a:latin typeface="+mn-lt"/>
            <a:cs typeface="Calibri" charset="0"/>
          </a:endParaRPr>
        </a:p>
      </dgm:t>
    </dgm:pt>
    <dgm:pt modelId="{AC2777E5-28C1-4FEE-AD69-7CE27D72ED1E}" type="parTrans" cxnId="{56AD3160-9268-48F9-8CA3-6EFD8AE6F997}">
      <dgm:prSet/>
      <dgm:spPr/>
    </dgm:pt>
    <dgm:pt modelId="{6F977EEB-4BEC-4730-953F-DF9926E77AFE}" type="sibTrans" cxnId="{56AD3160-9268-48F9-8CA3-6EFD8AE6F997}">
      <dgm:prSet/>
      <dgm:spPr/>
    </dgm:pt>
    <dgm:pt modelId="{D2E0E0CD-712D-4F49-8CBE-2A540DFE7056}">
      <dgm:prSet custT="1"/>
      <dgm:spPr/>
      <dgm:t>
        <a:bodyPr/>
        <a:lstStyle/>
        <a:p>
          <a:pPr marL="0" algn="l">
            <a:lnSpc>
              <a:spcPct val="100000"/>
            </a:lnSpc>
            <a:buFont typeface="Arial" panose="020B0604020202020204" pitchFamily="34" charset="0"/>
            <a:buChar char="•"/>
          </a:pPr>
          <a:endParaRPr lang="en-US" sz="1800" dirty="0">
            <a:latin typeface="+mn-lt"/>
            <a:cs typeface="Calibri" charset="0"/>
          </a:endParaRPr>
        </a:p>
      </dgm:t>
    </dgm:pt>
    <dgm:pt modelId="{767D47A4-771A-484A-86B8-E359B08864CF}" type="parTrans" cxnId="{26E07135-581E-4999-99DB-13A5D18A5002}">
      <dgm:prSet/>
      <dgm:spPr/>
    </dgm:pt>
    <dgm:pt modelId="{6F0277E0-AF0D-4CE8-AB91-531AF2144B4F}" type="sibTrans" cxnId="{26E07135-581E-4999-99DB-13A5D18A5002}">
      <dgm:prSet/>
      <dgm:spPr/>
    </dgm:pt>
    <dgm:pt modelId="{503FEEE7-41A2-43B8-B409-250D84059D6B}">
      <dgm:prSet custT="1"/>
      <dgm:spPr/>
      <dgm:t>
        <a:bodyPr/>
        <a:lstStyle/>
        <a:p>
          <a:pPr marL="0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1800" b="0" i="0" dirty="0">
              <a:latin typeface="+mn-lt"/>
              <a:cs typeface="Calibri" panose="020F0502020204030204" pitchFamily="34" charset="0"/>
            </a:rPr>
            <a:t>Babies cannot be born with addiction because addiction is a behavioral disorder—they are simply born manifesting a withdrawal syndrome.</a:t>
          </a:r>
        </a:p>
      </dgm:t>
    </dgm:pt>
    <dgm:pt modelId="{DCC9CA9F-8693-47C3-B8A4-D72538092782}" type="parTrans" cxnId="{F0765FB7-2DA2-4803-A587-A90EBA28270E}">
      <dgm:prSet/>
      <dgm:spPr/>
    </dgm:pt>
    <dgm:pt modelId="{10BB8FFC-00B5-4C91-8592-1DE44C2F84A5}" type="sibTrans" cxnId="{F0765FB7-2DA2-4803-A587-A90EBA28270E}">
      <dgm:prSet/>
      <dgm:spPr/>
    </dgm:pt>
    <dgm:pt modelId="{EFF5D72C-EE32-4D9C-BAF0-4F5C0817C7D9}">
      <dgm:prSet custT="1"/>
      <dgm:spPr/>
      <dgm:t>
        <a:bodyPr/>
        <a:lstStyle/>
        <a:p>
          <a:pPr marL="0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1800" b="0" i="0" dirty="0">
              <a:latin typeface="+mn-lt"/>
              <a:cs typeface="Calibri" panose="020F0502020204030204" pitchFamily="34" charset="0"/>
            </a:rPr>
            <a:t>Use clinically accurate, non-stigmatizing terminology the same way it would be used for other medical conditions.</a:t>
          </a:r>
        </a:p>
      </dgm:t>
    </dgm:pt>
    <dgm:pt modelId="{8C729BE5-FB19-4B75-82FB-274192B8639F}" type="parTrans" cxnId="{DAC38E7D-5066-4A1B-BB2D-EE238FEAB15C}">
      <dgm:prSet/>
      <dgm:spPr/>
      <dgm:t>
        <a:bodyPr/>
        <a:lstStyle/>
        <a:p>
          <a:endParaRPr lang="en-US"/>
        </a:p>
      </dgm:t>
    </dgm:pt>
    <dgm:pt modelId="{9F07A970-26CC-4D60-A1F8-8FEC3357D187}" type="sibTrans" cxnId="{DAC38E7D-5066-4A1B-BB2D-EE238FEAB15C}">
      <dgm:prSet/>
      <dgm:spPr/>
      <dgm:t>
        <a:bodyPr/>
        <a:lstStyle/>
        <a:p>
          <a:endParaRPr lang="en-US"/>
        </a:p>
      </dgm:t>
    </dgm:pt>
    <dgm:pt modelId="{BCDBCB77-D510-4071-9851-D8603B9DF117}">
      <dgm:prSet custT="1"/>
      <dgm:spPr/>
      <dgm:t>
        <a:bodyPr/>
        <a:lstStyle/>
        <a:p>
          <a:pPr marL="0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1800" b="0" i="0" dirty="0">
              <a:latin typeface="+mn-lt"/>
              <a:cs typeface="Calibri" panose="020F0502020204030204" pitchFamily="34" charset="0"/>
            </a:rPr>
            <a:t>Using person-first language can reduce stigma.</a:t>
          </a:r>
        </a:p>
      </dgm:t>
    </dgm:pt>
    <dgm:pt modelId="{E16D41F0-F3CE-4877-8C9B-BBBF945F49E7}" type="parTrans" cxnId="{21ABB796-5E23-4F07-A479-784B479C3B7A}">
      <dgm:prSet/>
      <dgm:spPr/>
      <dgm:t>
        <a:bodyPr/>
        <a:lstStyle/>
        <a:p>
          <a:endParaRPr lang="en-US"/>
        </a:p>
      </dgm:t>
    </dgm:pt>
    <dgm:pt modelId="{3E49812A-1A91-4AAC-A9E1-8CFE00D4AF68}" type="sibTrans" cxnId="{21ABB796-5E23-4F07-A479-784B479C3B7A}">
      <dgm:prSet/>
      <dgm:spPr/>
      <dgm:t>
        <a:bodyPr/>
        <a:lstStyle/>
        <a:p>
          <a:endParaRPr lang="en-US"/>
        </a:p>
      </dgm:t>
    </dgm:pt>
    <dgm:pt modelId="{07A698C9-B787-4294-927A-ADA0226DAE42}">
      <dgm:prSet custT="1"/>
      <dgm:spPr/>
      <dgm:t>
        <a:bodyPr/>
        <a:lstStyle/>
        <a:p>
          <a:pPr marL="0">
            <a:lnSpc>
              <a:spcPct val="100000"/>
            </a:lnSpc>
            <a:buFont typeface="Arial" panose="020B0604020202020204" pitchFamily="34" charset="0"/>
            <a:buChar char="•"/>
          </a:pPr>
          <a:endParaRPr lang="en-US" sz="1800" b="0" i="0" dirty="0">
            <a:latin typeface="+mn-lt"/>
            <a:cs typeface="Calibri" panose="020F0502020204030204" pitchFamily="34" charset="0"/>
          </a:endParaRPr>
        </a:p>
      </dgm:t>
    </dgm:pt>
    <dgm:pt modelId="{F392F804-0040-488C-9CCF-7AE5CC09316C}" type="parTrans" cxnId="{3ED5E285-550A-4C26-A90A-538A8DFCA76C}">
      <dgm:prSet/>
      <dgm:spPr/>
    </dgm:pt>
    <dgm:pt modelId="{060F5FEB-0E6F-44D5-92BC-5C1512ACB545}" type="sibTrans" cxnId="{3ED5E285-550A-4C26-A90A-538A8DFCA76C}">
      <dgm:prSet/>
      <dgm:spPr/>
    </dgm:pt>
    <dgm:pt modelId="{761E10E9-E1F8-49BF-AF51-6EAE6117BCA2}">
      <dgm:prSet custT="1"/>
      <dgm:spPr/>
      <dgm:t>
        <a:bodyPr/>
        <a:lstStyle/>
        <a:p>
          <a:pPr marL="0">
            <a:lnSpc>
              <a:spcPct val="100000"/>
            </a:lnSpc>
            <a:buFont typeface="Arial" panose="020B0604020202020204" pitchFamily="34" charset="0"/>
            <a:buChar char="•"/>
          </a:pPr>
          <a:endParaRPr lang="en-US" sz="1800" b="0" i="0" dirty="0">
            <a:latin typeface="+mn-lt"/>
            <a:cs typeface="Calibri" panose="020F0502020204030204" pitchFamily="34" charset="0"/>
          </a:endParaRPr>
        </a:p>
      </dgm:t>
    </dgm:pt>
    <dgm:pt modelId="{594066BB-A24B-4B2A-B3BE-852058FB9F91}" type="parTrans" cxnId="{28CB0E3D-01DE-4B81-833D-9705C6EC40D3}">
      <dgm:prSet/>
      <dgm:spPr/>
    </dgm:pt>
    <dgm:pt modelId="{10DF7569-F52B-4C5B-B6F0-A68F171CCF48}" type="sibTrans" cxnId="{28CB0E3D-01DE-4B81-833D-9705C6EC40D3}">
      <dgm:prSet/>
      <dgm:spPr/>
    </dgm:pt>
    <dgm:pt modelId="{4FBF36C3-4273-4553-9926-6562B02D23C6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FFFADED6-6FE8-431E-9A29-D65900537708}" type="pres">
      <dgm:prSet presAssocID="{CEA68BC1-0214-475A-AAEB-F2C106BEDF3D}" presName="composite" presStyleCnt="0"/>
      <dgm:spPr/>
    </dgm:pt>
    <dgm:pt modelId="{F9EA430A-EFE7-4C3E-BA07-CCCDF0E70807}" type="pres">
      <dgm:prSet presAssocID="{CEA68BC1-0214-475A-AAEB-F2C106BEDF3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0F14488-018B-42F6-AF61-64349302B705}" type="pres">
      <dgm:prSet presAssocID="{CEA68BC1-0214-475A-AAEB-F2C106BEDF3D}" presName="desTx" presStyleLbl="alignAccFollowNode1" presStyleIdx="0" presStyleCnt="3">
        <dgm:presLayoutVars>
          <dgm:bulletEnabled val="1"/>
        </dgm:presLayoutVars>
      </dgm:prSet>
      <dgm:spPr/>
    </dgm:pt>
    <dgm:pt modelId="{1A294C12-0A59-4BB8-ADE8-E698D27C40F3}" type="pres">
      <dgm:prSet presAssocID="{D52D63DB-7300-43C9-9B4D-DCAB119753ED}" presName="space" presStyleCnt="0"/>
      <dgm:spPr/>
    </dgm:pt>
    <dgm:pt modelId="{53EF953C-D2FE-484C-81BC-046E23546BBB}" type="pres">
      <dgm:prSet presAssocID="{57B30C7E-2C98-474C-972A-4A9F013596F6}" presName="composite" presStyleCnt="0"/>
      <dgm:spPr/>
    </dgm:pt>
    <dgm:pt modelId="{7BD65ECA-C68E-463D-9FD6-226F67E6EE81}" type="pres">
      <dgm:prSet presAssocID="{57B30C7E-2C98-474C-972A-4A9F013596F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9A8E6B1-CDC2-4AFE-95A9-51AB43AF9895}" type="pres">
      <dgm:prSet presAssocID="{57B30C7E-2C98-474C-972A-4A9F013596F6}" presName="desTx" presStyleLbl="alignAccFollowNode1" presStyleIdx="1" presStyleCnt="3">
        <dgm:presLayoutVars>
          <dgm:bulletEnabled val="1"/>
        </dgm:presLayoutVars>
      </dgm:prSet>
      <dgm:spPr/>
    </dgm:pt>
    <dgm:pt modelId="{6F0AE373-4617-4812-B1D2-B0C76DFC55AF}" type="pres">
      <dgm:prSet presAssocID="{7F14057D-1A20-4F64-A110-C77AC5F00602}" presName="space" presStyleCnt="0"/>
      <dgm:spPr/>
    </dgm:pt>
    <dgm:pt modelId="{8DA44581-186A-4BC4-B8A9-85814846059C}" type="pres">
      <dgm:prSet presAssocID="{0A954AA6-C6B0-4271-8792-CCCE30CE7D69}" presName="composite" presStyleCnt="0"/>
      <dgm:spPr/>
    </dgm:pt>
    <dgm:pt modelId="{B24CF352-9DC5-410B-AF18-FFDC43A968F9}" type="pres">
      <dgm:prSet presAssocID="{0A954AA6-C6B0-4271-8792-CCCE30CE7D6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A5B7668-DE43-4F88-B94A-2F52F7BC0D91}" type="pres">
      <dgm:prSet presAssocID="{0A954AA6-C6B0-4271-8792-CCCE30CE7D6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4526814-C394-4241-9DFA-0BE5240F6A40}" type="presOf" srcId="{D4CE9F43-81F6-4B0E-A9E5-6B5E3164DB10}" destId="{19A8E6B1-CDC2-4AFE-95A9-51AB43AF9895}" srcOrd="0" destOrd="5" presId="urn:microsoft.com/office/officeart/2005/8/layout/hList1"/>
    <dgm:cxn modelId="{4A7F6715-186E-49A7-B901-131CC9610C6D}" srcId="{0DD8915E-DC14-41D6-9BB5-F49E1C265163}" destId="{CEA68BC1-0214-475A-AAEB-F2C106BEDF3D}" srcOrd="0" destOrd="0" parTransId="{D39F5498-D166-4D4F-959E-220D13F281F2}" sibTransId="{D52D63DB-7300-43C9-9B4D-DCAB119753ED}"/>
    <dgm:cxn modelId="{ADA2312C-20DB-43EC-AA49-04D9D1E3360C}" srcId="{57B30C7E-2C98-474C-972A-4A9F013596F6}" destId="{1EE13594-6BE6-43CA-B166-5AD51A9BA56C}" srcOrd="4" destOrd="0" parTransId="{339CE3BD-3D18-453B-B937-7AF2A0D9B2F0}" sibTransId="{729403DF-0177-4FE3-8783-AE3AD9E523AC}"/>
    <dgm:cxn modelId="{13126A2F-129D-4762-93CF-9798949EB589}" srcId="{0DD8915E-DC14-41D6-9BB5-F49E1C265163}" destId="{57B30C7E-2C98-474C-972A-4A9F013596F6}" srcOrd="1" destOrd="0" parTransId="{3C56CB1B-7905-41E8-90E6-A55A14BA7821}" sibTransId="{7F14057D-1A20-4F64-A110-C77AC5F00602}"/>
    <dgm:cxn modelId="{26E07135-581E-4999-99DB-13A5D18A5002}" srcId="{57B30C7E-2C98-474C-972A-4A9F013596F6}" destId="{D2E0E0CD-712D-4F49-8CBE-2A540DFE7056}" srcOrd="1" destOrd="0" parTransId="{767D47A4-771A-484A-86B8-E359B08864CF}" sibTransId="{6F0277E0-AF0D-4CE8-AB91-531AF2144B4F}"/>
    <dgm:cxn modelId="{61DE8435-87FC-4ED8-A1D9-A0E36224C192}" srcId="{0DD8915E-DC14-41D6-9BB5-F49E1C265163}" destId="{0A954AA6-C6B0-4271-8792-CCCE30CE7D69}" srcOrd="2" destOrd="0" parTransId="{81CA91A9-12C9-4000-A833-6528B617CCA1}" sibTransId="{7635DF39-FFCE-4F67-A43A-C3F7B847830D}"/>
    <dgm:cxn modelId="{9D09AA35-96F3-403F-83B0-62A8D2746D59}" srcId="{57B30C7E-2C98-474C-972A-4A9F013596F6}" destId="{EE22B3BB-D653-4BA5-8794-E161D64F8082}" srcOrd="2" destOrd="0" parTransId="{B0ACBC6D-158A-4044-859E-8375F17341DD}" sibTransId="{2441AC5C-8873-431C-AFEB-DDCB9D3997CE}"/>
    <dgm:cxn modelId="{28CB0E3D-01DE-4B81-833D-9705C6EC40D3}" srcId="{0A954AA6-C6B0-4271-8792-CCCE30CE7D69}" destId="{761E10E9-E1F8-49BF-AF51-6EAE6117BCA2}" srcOrd="3" destOrd="0" parTransId="{594066BB-A24B-4B2A-B3BE-852058FB9F91}" sibTransId="{10DF7569-F52B-4C5B-B6F0-A68F171CCF48}"/>
    <dgm:cxn modelId="{336FE33D-E28D-48BD-93F7-38180A294BC7}" type="presOf" srcId="{57B30C7E-2C98-474C-972A-4A9F013596F6}" destId="{7BD65ECA-C68E-463D-9FD6-226F67E6EE81}" srcOrd="0" destOrd="0" presId="urn:microsoft.com/office/officeart/2005/8/layout/hList1"/>
    <dgm:cxn modelId="{9473505D-F6C8-4BBB-BCE4-12C0425DD346}" type="presOf" srcId="{80EE596D-AF46-41AA-BFD0-51EB17678866}" destId="{19A8E6B1-CDC2-4AFE-95A9-51AB43AF9895}" srcOrd="0" destOrd="0" presId="urn:microsoft.com/office/officeart/2005/8/layout/hList1"/>
    <dgm:cxn modelId="{56AD3160-9268-48F9-8CA3-6EFD8AE6F997}" srcId="{57B30C7E-2C98-474C-972A-4A9F013596F6}" destId="{0C878732-895E-419D-BD85-69CDFD8F1639}" srcOrd="3" destOrd="0" parTransId="{AC2777E5-28C1-4FEE-AD69-7CE27D72ED1E}" sibTransId="{6F977EEB-4BEC-4730-953F-DF9926E77AFE}"/>
    <dgm:cxn modelId="{ACEEE464-759C-4438-A6B8-EBEDB803200E}" type="presOf" srcId="{EFF5D72C-EE32-4D9C-BAF0-4F5C0817C7D9}" destId="{1A5B7668-DE43-4F88-B94A-2F52F7BC0D91}" srcOrd="0" destOrd="2" presId="urn:microsoft.com/office/officeart/2005/8/layout/hList1"/>
    <dgm:cxn modelId="{55362D6B-F58E-48B6-9FAD-0B6A32EA3579}" type="presOf" srcId="{503FEEE7-41A2-43B8-B409-250D84059D6B}" destId="{1A5B7668-DE43-4F88-B94A-2F52F7BC0D91}" srcOrd="0" destOrd="0" presId="urn:microsoft.com/office/officeart/2005/8/layout/hList1"/>
    <dgm:cxn modelId="{29B4596E-CA68-43E8-9976-A955C1802FCE}" type="presOf" srcId="{D1F4B256-8DD2-4CB4-B704-244B404BC0E2}" destId="{19A8E6B1-CDC2-4AFE-95A9-51AB43AF9895}" srcOrd="0" destOrd="6" presId="urn:microsoft.com/office/officeart/2005/8/layout/hList1"/>
    <dgm:cxn modelId="{C64C7C4F-D920-42EF-B9F5-B8C9B82B1E68}" type="presOf" srcId="{EE22B3BB-D653-4BA5-8794-E161D64F8082}" destId="{19A8E6B1-CDC2-4AFE-95A9-51AB43AF9895}" srcOrd="0" destOrd="2" presId="urn:microsoft.com/office/officeart/2005/8/layout/hList1"/>
    <dgm:cxn modelId="{AFAD4F59-FBD1-46CB-B447-582723ED9571}" type="presOf" srcId="{BCDBCB77-D510-4071-9851-D8603B9DF117}" destId="{1A5B7668-DE43-4F88-B94A-2F52F7BC0D91}" srcOrd="0" destOrd="4" presId="urn:microsoft.com/office/officeart/2005/8/layout/hList1"/>
    <dgm:cxn modelId="{DAC38E7D-5066-4A1B-BB2D-EE238FEAB15C}" srcId="{0A954AA6-C6B0-4271-8792-CCCE30CE7D69}" destId="{EFF5D72C-EE32-4D9C-BAF0-4F5C0817C7D9}" srcOrd="2" destOrd="0" parTransId="{8C729BE5-FB19-4B75-82FB-274192B8639F}" sibTransId="{9F07A970-26CC-4D60-A1F8-8FEC3357D187}"/>
    <dgm:cxn modelId="{94BE3682-8BF3-4A16-88B0-9BF68524DA95}" type="presOf" srcId="{0DD8915E-DC14-41D6-9BB5-F49E1C265163}" destId="{4FBF36C3-4273-4553-9926-6562B02D23C6}" srcOrd="0" destOrd="0" presId="urn:microsoft.com/office/officeart/2005/8/layout/hList1"/>
    <dgm:cxn modelId="{BBADB283-26E4-4B2A-AE7D-60C31EDF1ECD}" srcId="{57B30C7E-2C98-474C-972A-4A9F013596F6}" destId="{D1F4B256-8DD2-4CB4-B704-244B404BC0E2}" srcOrd="6" destOrd="0" parTransId="{41519502-5E60-4D45-9ED9-C8348E84F0FB}" sibTransId="{87F75FEA-2D94-4EC8-BD13-71AF4EC855DF}"/>
    <dgm:cxn modelId="{3ED5E285-550A-4C26-A90A-538A8DFCA76C}" srcId="{0A954AA6-C6B0-4271-8792-CCCE30CE7D69}" destId="{07A698C9-B787-4294-927A-ADA0226DAE42}" srcOrd="1" destOrd="0" parTransId="{F392F804-0040-488C-9CCF-7AE5CC09316C}" sibTransId="{060F5FEB-0E6F-44D5-92BC-5C1512ACB545}"/>
    <dgm:cxn modelId="{E6E94786-140A-4645-ACBD-B11A56308E02}" srcId="{CEA68BC1-0214-475A-AAEB-F2C106BEDF3D}" destId="{6E78410F-604C-43A6-A991-1F6A0685C76E}" srcOrd="0" destOrd="0" parTransId="{B87758DC-95B9-415D-8FA2-3A592F03EEB6}" sibTransId="{81ADE71D-3BBC-45B9-8FE7-89C53F21FB8E}"/>
    <dgm:cxn modelId="{21ABB796-5E23-4F07-A479-784B479C3B7A}" srcId="{0A954AA6-C6B0-4271-8792-CCCE30CE7D69}" destId="{BCDBCB77-D510-4071-9851-D8603B9DF117}" srcOrd="4" destOrd="0" parTransId="{E16D41F0-F3CE-4877-8C9B-BBBF945F49E7}" sibTransId="{3E49812A-1A91-4AAC-A9E1-8CFE00D4AF68}"/>
    <dgm:cxn modelId="{DEB9C5A1-EE7B-414D-B658-CF13BF08E7C2}" type="presOf" srcId="{07A698C9-B787-4294-927A-ADA0226DAE42}" destId="{1A5B7668-DE43-4F88-B94A-2F52F7BC0D91}" srcOrd="0" destOrd="1" presId="urn:microsoft.com/office/officeart/2005/8/layout/hList1"/>
    <dgm:cxn modelId="{F0765FB7-2DA2-4803-A587-A90EBA28270E}" srcId="{0A954AA6-C6B0-4271-8792-CCCE30CE7D69}" destId="{503FEEE7-41A2-43B8-B409-250D84059D6B}" srcOrd="0" destOrd="0" parTransId="{DCC9CA9F-8693-47C3-B8A4-D72538092782}" sibTransId="{10BB8FFC-00B5-4C91-8592-1DE44C2F84A5}"/>
    <dgm:cxn modelId="{5BC761B9-A6EC-401C-B8FF-12C199D0085B}" type="presOf" srcId="{6E78410F-604C-43A6-A991-1F6A0685C76E}" destId="{F0F14488-018B-42F6-AF61-64349302B705}" srcOrd="0" destOrd="0" presId="urn:microsoft.com/office/officeart/2005/8/layout/hList1"/>
    <dgm:cxn modelId="{12E8C9C6-0B60-4E49-84E4-002F3D56284E}" type="presOf" srcId="{0A954AA6-C6B0-4271-8792-CCCE30CE7D69}" destId="{B24CF352-9DC5-410B-AF18-FFDC43A968F9}" srcOrd="0" destOrd="0" presId="urn:microsoft.com/office/officeart/2005/8/layout/hList1"/>
    <dgm:cxn modelId="{F9C95BD7-8660-463C-B7A2-054842DB3BEF}" srcId="{57B30C7E-2C98-474C-972A-4A9F013596F6}" destId="{D4CE9F43-81F6-4B0E-A9E5-6B5E3164DB10}" srcOrd="5" destOrd="0" parTransId="{E8A2A09E-A970-41FB-9439-F3D24CC79421}" sibTransId="{5CDC858D-3CBD-49C3-A1A6-4EE827EBC992}"/>
    <dgm:cxn modelId="{C18F9DD7-9E8C-4751-A7E3-E60BAEA70EFA}" type="presOf" srcId="{0C878732-895E-419D-BD85-69CDFD8F1639}" destId="{19A8E6B1-CDC2-4AFE-95A9-51AB43AF9895}" srcOrd="0" destOrd="3" presId="urn:microsoft.com/office/officeart/2005/8/layout/hList1"/>
    <dgm:cxn modelId="{FA2B1BD9-0858-4CB3-80EA-4C193618977E}" type="presOf" srcId="{CEA68BC1-0214-475A-AAEB-F2C106BEDF3D}" destId="{F9EA430A-EFE7-4C3E-BA07-CCCDF0E70807}" srcOrd="0" destOrd="0" presId="urn:microsoft.com/office/officeart/2005/8/layout/hList1"/>
    <dgm:cxn modelId="{A49870DD-5D4F-4EC6-8365-9EFFAF3D314F}" type="presOf" srcId="{D2E0E0CD-712D-4F49-8CBE-2A540DFE7056}" destId="{19A8E6B1-CDC2-4AFE-95A9-51AB43AF9895}" srcOrd="0" destOrd="1" presId="urn:microsoft.com/office/officeart/2005/8/layout/hList1"/>
    <dgm:cxn modelId="{4DBBB4E7-FD15-49BB-A7CB-0025C01BC966}" srcId="{57B30C7E-2C98-474C-972A-4A9F013596F6}" destId="{80EE596D-AF46-41AA-BFD0-51EB17678866}" srcOrd="0" destOrd="0" parTransId="{7FB84AF7-9ED3-403E-820D-E7BEB09CE6F3}" sibTransId="{69A20CC8-9FAE-4B35-B236-7A0B741F8E61}"/>
    <dgm:cxn modelId="{A18546EF-071D-4D65-81B5-DC832E643627}" type="presOf" srcId="{1EE13594-6BE6-43CA-B166-5AD51A9BA56C}" destId="{19A8E6B1-CDC2-4AFE-95A9-51AB43AF9895}" srcOrd="0" destOrd="4" presId="urn:microsoft.com/office/officeart/2005/8/layout/hList1"/>
    <dgm:cxn modelId="{95E780EF-8E6B-421A-AD96-92E346B6E517}" type="presOf" srcId="{761E10E9-E1F8-49BF-AF51-6EAE6117BCA2}" destId="{1A5B7668-DE43-4F88-B94A-2F52F7BC0D91}" srcOrd="0" destOrd="3" presId="urn:microsoft.com/office/officeart/2005/8/layout/hList1"/>
    <dgm:cxn modelId="{5F509247-EFA2-498C-A6FB-B4CC6BFD1379}" type="presParOf" srcId="{4FBF36C3-4273-4553-9926-6562B02D23C6}" destId="{FFFADED6-6FE8-431E-9A29-D65900537708}" srcOrd="0" destOrd="0" presId="urn:microsoft.com/office/officeart/2005/8/layout/hList1"/>
    <dgm:cxn modelId="{C9D1428F-7220-447A-9D1F-E909F3C9A4A1}" type="presParOf" srcId="{FFFADED6-6FE8-431E-9A29-D65900537708}" destId="{F9EA430A-EFE7-4C3E-BA07-CCCDF0E70807}" srcOrd="0" destOrd="0" presId="urn:microsoft.com/office/officeart/2005/8/layout/hList1"/>
    <dgm:cxn modelId="{CE0A92FF-71DB-472B-B51D-BDFB8F445DDA}" type="presParOf" srcId="{FFFADED6-6FE8-431E-9A29-D65900537708}" destId="{F0F14488-018B-42F6-AF61-64349302B705}" srcOrd="1" destOrd="0" presId="urn:microsoft.com/office/officeart/2005/8/layout/hList1"/>
    <dgm:cxn modelId="{6607A600-4CDB-42DD-A12E-EE4FB273FDB4}" type="presParOf" srcId="{4FBF36C3-4273-4553-9926-6562B02D23C6}" destId="{1A294C12-0A59-4BB8-ADE8-E698D27C40F3}" srcOrd="1" destOrd="0" presId="urn:microsoft.com/office/officeart/2005/8/layout/hList1"/>
    <dgm:cxn modelId="{8134E040-0F2D-44AC-A8C3-C9F5FBA96D3F}" type="presParOf" srcId="{4FBF36C3-4273-4553-9926-6562B02D23C6}" destId="{53EF953C-D2FE-484C-81BC-046E23546BBB}" srcOrd="2" destOrd="0" presId="urn:microsoft.com/office/officeart/2005/8/layout/hList1"/>
    <dgm:cxn modelId="{E5F49981-9685-4440-9F78-A02090EDB834}" type="presParOf" srcId="{53EF953C-D2FE-484C-81BC-046E23546BBB}" destId="{7BD65ECA-C68E-463D-9FD6-226F67E6EE81}" srcOrd="0" destOrd="0" presId="urn:microsoft.com/office/officeart/2005/8/layout/hList1"/>
    <dgm:cxn modelId="{D2D7242A-4591-444A-B7EA-AEBE01EC6B87}" type="presParOf" srcId="{53EF953C-D2FE-484C-81BC-046E23546BBB}" destId="{19A8E6B1-CDC2-4AFE-95A9-51AB43AF9895}" srcOrd="1" destOrd="0" presId="urn:microsoft.com/office/officeart/2005/8/layout/hList1"/>
    <dgm:cxn modelId="{8BC54570-F3B0-4863-8C60-619D1673EEBD}" type="presParOf" srcId="{4FBF36C3-4273-4553-9926-6562B02D23C6}" destId="{6F0AE373-4617-4812-B1D2-B0C76DFC55AF}" srcOrd="3" destOrd="0" presId="urn:microsoft.com/office/officeart/2005/8/layout/hList1"/>
    <dgm:cxn modelId="{C46CDCBF-DFBA-47DA-ADA2-869CA009C858}" type="presParOf" srcId="{4FBF36C3-4273-4553-9926-6562B02D23C6}" destId="{8DA44581-186A-4BC4-B8A9-85814846059C}" srcOrd="4" destOrd="0" presId="urn:microsoft.com/office/officeart/2005/8/layout/hList1"/>
    <dgm:cxn modelId="{70DFE0B6-B1CD-4FBA-9886-A18D64A8B1E3}" type="presParOf" srcId="{8DA44581-186A-4BC4-B8A9-85814846059C}" destId="{B24CF352-9DC5-410B-AF18-FFDC43A968F9}" srcOrd="0" destOrd="0" presId="urn:microsoft.com/office/officeart/2005/8/layout/hList1"/>
    <dgm:cxn modelId="{41C069FB-5DCD-4C52-B105-1A5700DC901F}" type="presParOf" srcId="{8DA44581-186A-4BC4-B8A9-85814846059C}" destId="{1A5B7668-DE43-4F88-B94A-2F52F7BC0D9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A46ADF-26F2-4D67-AB63-5509AC956E9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4C650EA-3EF8-4FCA-8C67-C3BD20285902}">
      <dgm:prSet/>
      <dgm:spPr/>
      <dgm:t>
        <a:bodyPr/>
        <a:lstStyle/>
        <a:p>
          <a:r>
            <a:rPr lang="en-US"/>
            <a:t>Using destigmatizing language allows the advocate:</a:t>
          </a:r>
        </a:p>
      </dgm:t>
    </dgm:pt>
    <dgm:pt modelId="{0D0D7BCE-8839-4426-B7BA-8AA7224078B3}" type="parTrans" cxnId="{16B7BE3D-3983-4180-A8DA-EF05E215228E}">
      <dgm:prSet/>
      <dgm:spPr/>
      <dgm:t>
        <a:bodyPr/>
        <a:lstStyle/>
        <a:p>
          <a:endParaRPr lang="en-US"/>
        </a:p>
      </dgm:t>
    </dgm:pt>
    <dgm:pt modelId="{9343C745-AEE5-4798-ABC9-725432239E92}" type="sibTrans" cxnId="{16B7BE3D-3983-4180-A8DA-EF05E215228E}">
      <dgm:prSet/>
      <dgm:spPr/>
      <dgm:t>
        <a:bodyPr/>
        <a:lstStyle/>
        <a:p>
          <a:endParaRPr lang="en-US"/>
        </a:p>
      </dgm:t>
    </dgm:pt>
    <dgm:pt modelId="{EC2183CD-DD5A-4F1E-9B49-4E35DAA9105E}">
      <dgm:prSet/>
      <dgm:spPr/>
      <dgm:t>
        <a:bodyPr/>
        <a:lstStyle/>
        <a:p>
          <a:r>
            <a:rPr lang="en-US"/>
            <a:t>Educate</a:t>
          </a:r>
        </a:p>
      </dgm:t>
    </dgm:pt>
    <dgm:pt modelId="{F4B7FE75-1C57-4664-8ED6-28F6C5E76F70}" type="parTrans" cxnId="{EB69C5F8-392C-4CB7-AAEF-37953CE833FA}">
      <dgm:prSet/>
      <dgm:spPr/>
      <dgm:t>
        <a:bodyPr/>
        <a:lstStyle/>
        <a:p>
          <a:endParaRPr lang="en-US"/>
        </a:p>
      </dgm:t>
    </dgm:pt>
    <dgm:pt modelId="{4F5B96B9-6678-4D77-9051-88E819498AE8}" type="sibTrans" cxnId="{EB69C5F8-392C-4CB7-AAEF-37953CE833FA}">
      <dgm:prSet/>
      <dgm:spPr/>
      <dgm:t>
        <a:bodyPr/>
        <a:lstStyle/>
        <a:p>
          <a:endParaRPr lang="en-US"/>
        </a:p>
      </dgm:t>
    </dgm:pt>
    <dgm:pt modelId="{99B24271-0128-49C0-A0D5-269CF545C886}">
      <dgm:prSet/>
      <dgm:spPr/>
      <dgm:t>
        <a:bodyPr/>
        <a:lstStyle/>
        <a:p>
          <a:r>
            <a:rPr lang="en-US"/>
            <a:t>Empower</a:t>
          </a:r>
        </a:p>
      </dgm:t>
    </dgm:pt>
    <dgm:pt modelId="{7272D7C2-5773-4D16-AC17-144574108E84}" type="parTrans" cxnId="{91F0A368-F092-43C6-AFF2-76E23238D15E}">
      <dgm:prSet/>
      <dgm:spPr/>
      <dgm:t>
        <a:bodyPr/>
        <a:lstStyle/>
        <a:p>
          <a:endParaRPr lang="en-US"/>
        </a:p>
      </dgm:t>
    </dgm:pt>
    <dgm:pt modelId="{F28EDA41-D6A3-48AC-A8EF-2E5027A27F17}" type="sibTrans" cxnId="{91F0A368-F092-43C6-AFF2-76E23238D15E}">
      <dgm:prSet/>
      <dgm:spPr/>
      <dgm:t>
        <a:bodyPr/>
        <a:lstStyle/>
        <a:p>
          <a:endParaRPr lang="en-US"/>
        </a:p>
      </dgm:t>
    </dgm:pt>
    <dgm:pt modelId="{6B24BB19-46B6-4C4F-A32A-721A9ABB6990}">
      <dgm:prSet/>
      <dgm:spPr/>
      <dgm:t>
        <a:bodyPr/>
        <a:lstStyle/>
        <a:p>
          <a:r>
            <a:rPr lang="en-US"/>
            <a:t>Expresses to the individual:</a:t>
          </a:r>
        </a:p>
      </dgm:t>
    </dgm:pt>
    <dgm:pt modelId="{79F665BE-BE26-4E23-9F99-C6E89422D5FF}" type="parTrans" cxnId="{66FD144D-1658-486A-8652-A0FC0A7526F9}">
      <dgm:prSet/>
      <dgm:spPr/>
      <dgm:t>
        <a:bodyPr/>
        <a:lstStyle/>
        <a:p>
          <a:endParaRPr lang="en-US"/>
        </a:p>
      </dgm:t>
    </dgm:pt>
    <dgm:pt modelId="{07AAEA00-E339-4EDC-AF30-E011D624114C}" type="sibTrans" cxnId="{66FD144D-1658-486A-8652-A0FC0A7526F9}">
      <dgm:prSet/>
      <dgm:spPr/>
      <dgm:t>
        <a:bodyPr/>
        <a:lstStyle/>
        <a:p>
          <a:endParaRPr lang="en-US"/>
        </a:p>
      </dgm:t>
    </dgm:pt>
    <dgm:pt modelId="{3EC66506-578F-480E-9DC8-38832583E0F6}">
      <dgm:prSet/>
      <dgm:spPr/>
      <dgm:t>
        <a:bodyPr/>
        <a:lstStyle/>
        <a:p>
          <a:r>
            <a:rPr lang="en-US"/>
            <a:t>Dignity</a:t>
          </a:r>
        </a:p>
      </dgm:t>
    </dgm:pt>
    <dgm:pt modelId="{408DB8A9-1D08-4637-821A-613B6C8BDDE8}" type="parTrans" cxnId="{F6A88E70-A242-4AA8-A268-F3C0D33E9C0D}">
      <dgm:prSet/>
      <dgm:spPr/>
      <dgm:t>
        <a:bodyPr/>
        <a:lstStyle/>
        <a:p>
          <a:endParaRPr lang="en-US"/>
        </a:p>
      </dgm:t>
    </dgm:pt>
    <dgm:pt modelId="{ECD0A473-1BF5-41A5-962A-9FE53B333297}" type="sibTrans" cxnId="{F6A88E70-A242-4AA8-A268-F3C0D33E9C0D}">
      <dgm:prSet/>
      <dgm:spPr/>
      <dgm:t>
        <a:bodyPr/>
        <a:lstStyle/>
        <a:p>
          <a:endParaRPr lang="en-US"/>
        </a:p>
      </dgm:t>
    </dgm:pt>
    <dgm:pt modelId="{3C07CE5E-2A8F-47DC-A4EB-792C2D111183}">
      <dgm:prSet/>
      <dgm:spPr/>
      <dgm:t>
        <a:bodyPr/>
        <a:lstStyle/>
        <a:p>
          <a:r>
            <a:rPr lang="en-US"/>
            <a:t>Value</a:t>
          </a:r>
        </a:p>
      </dgm:t>
    </dgm:pt>
    <dgm:pt modelId="{B69D1032-43E5-42F0-AF65-3C3D7144A23F}" type="parTrans" cxnId="{098CBE0F-622F-47AC-86E7-05ACEC7A232D}">
      <dgm:prSet/>
      <dgm:spPr/>
      <dgm:t>
        <a:bodyPr/>
        <a:lstStyle/>
        <a:p>
          <a:endParaRPr lang="en-US"/>
        </a:p>
      </dgm:t>
    </dgm:pt>
    <dgm:pt modelId="{BA1A2507-20AE-4F30-8E29-F8E63DEC64C5}" type="sibTrans" cxnId="{098CBE0F-622F-47AC-86E7-05ACEC7A232D}">
      <dgm:prSet/>
      <dgm:spPr/>
      <dgm:t>
        <a:bodyPr/>
        <a:lstStyle/>
        <a:p>
          <a:endParaRPr lang="en-US"/>
        </a:p>
      </dgm:t>
    </dgm:pt>
    <dgm:pt modelId="{0A00C905-51DF-4E50-BA72-6F8381858C49}" type="pres">
      <dgm:prSet presAssocID="{1FA46ADF-26F2-4D67-AB63-5509AC956E9C}" presName="diagram" presStyleCnt="0">
        <dgm:presLayoutVars>
          <dgm:dir/>
          <dgm:resizeHandles val="exact"/>
        </dgm:presLayoutVars>
      </dgm:prSet>
      <dgm:spPr/>
    </dgm:pt>
    <dgm:pt modelId="{8AE6A342-B367-45CF-9327-BFF7B346A563}" type="pres">
      <dgm:prSet presAssocID="{54C650EA-3EF8-4FCA-8C67-C3BD20285902}" presName="node" presStyleLbl="node1" presStyleIdx="0" presStyleCnt="6">
        <dgm:presLayoutVars>
          <dgm:bulletEnabled val="1"/>
        </dgm:presLayoutVars>
      </dgm:prSet>
      <dgm:spPr/>
    </dgm:pt>
    <dgm:pt modelId="{C6EFC8D4-1823-4DFF-AA5A-785D25564088}" type="pres">
      <dgm:prSet presAssocID="{9343C745-AEE5-4798-ABC9-725432239E92}" presName="sibTrans" presStyleCnt="0"/>
      <dgm:spPr/>
    </dgm:pt>
    <dgm:pt modelId="{6376C95A-10C8-415B-9099-B483216C51B1}" type="pres">
      <dgm:prSet presAssocID="{EC2183CD-DD5A-4F1E-9B49-4E35DAA9105E}" presName="node" presStyleLbl="node1" presStyleIdx="1" presStyleCnt="6">
        <dgm:presLayoutVars>
          <dgm:bulletEnabled val="1"/>
        </dgm:presLayoutVars>
      </dgm:prSet>
      <dgm:spPr/>
    </dgm:pt>
    <dgm:pt modelId="{9688FA04-FE58-451A-A1DF-DF1732DBBBB0}" type="pres">
      <dgm:prSet presAssocID="{4F5B96B9-6678-4D77-9051-88E819498AE8}" presName="sibTrans" presStyleCnt="0"/>
      <dgm:spPr/>
    </dgm:pt>
    <dgm:pt modelId="{4DAED443-9F45-4298-9E5C-B4664D483822}" type="pres">
      <dgm:prSet presAssocID="{99B24271-0128-49C0-A0D5-269CF545C886}" presName="node" presStyleLbl="node1" presStyleIdx="2" presStyleCnt="6">
        <dgm:presLayoutVars>
          <dgm:bulletEnabled val="1"/>
        </dgm:presLayoutVars>
      </dgm:prSet>
      <dgm:spPr/>
    </dgm:pt>
    <dgm:pt modelId="{FB36CAF8-BF29-409D-8906-C489D0B2A892}" type="pres">
      <dgm:prSet presAssocID="{F28EDA41-D6A3-48AC-A8EF-2E5027A27F17}" presName="sibTrans" presStyleCnt="0"/>
      <dgm:spPr/>
    </dgm:pt>
    <dgm:pt modelId="{A8579123-724E-49A4-A718-46571D6D1F00}" type="pres">
      <dgm:prSet presAssocID="{6B24BB19-46B6-4C4F-A32A-721A9ABB6990}" presName="node" presStyleLbl="node1" presStyleIdx="3" presStyleCnt="6">
        <dgm:presLayoutVars>
          <dgm:bulletEnabled val="1"/>
        </dgm:presLayoutVars>
      </dgm:prSet>
      <dgm:spPr/>
    </dgm:pt>
    <dgm:pt modelId="{32F4AF56-B9E8-44FF-BF8D-24D407637878}" type="pres">
      <dgm:prSet presAssocID="{07AAEA00-E339-4EDC-AF30-E011D624114C}" presName="sibTrans" presStyleCnt="0"/>
      <dgm:spPr/>
    </dgm:pt>
    <dgm:pt modelId="{E462D08B-FA07-48E2-AE3F-4D5160A2CE6B}" type="pres">
      <dgm:prSet presAssocID="{3EC66506-578F-480E-9DC8-38832583E0F6}" presName="node" presStyleLbl="node1" presStyleIdx="4" presStyleCnt="6">
        <dgm:presLayoutVars>
          <dgm:bulletEnabled val="1"/>
        </dgm:presLayoutVars>
      </dgm:prSet>
      <dgm:spPr/>
    </dgm:pt>
    <dgm:pt modelId="{7D17A558-34C5-4D5D-A54F-1BC0DAAD12FA}" type="pres">
      <dgm:prSet presAssocID="{ECD0A473-1BF5-41A5-962A-9FE53B333297}" presName="sibTrans" presStyleCnt="0"/>
      <dgm:spPr/>
    </dgm:pt>
    <dgm:pt modelId="{6B32CDF9-56B2-443C-899B-D8B46027C5F7}" type="pres">
      <dgm:prSet presAssocID="{3C07CE5E-2A8F-47DC-A4EB-792C2D111183}" presName="node" presStyleLbl="node1" presStyleIdx="5" presStyleCnt="6">
        <dgm:presLayoutVars>
          <dgm:bulletEnabled val="1"/>
        </dgm:presLayoutVars>
      </dgm:prSet>
      <dgm:spPr/>
    </dgm:pt>
  </dgm:ptLst>
  <dgm:cxnLst>
    <dgm:cxn modelId="{338A9808-E3F6-4C46-B330-98C46E3969C4}" type="presOf" srcId="{6B24BB19-46B6-4C4F-A32A-721A9ABB6990}" destId="{A8579123-724E-49A4-A718-46571D6D1F00}" srcOrd="0" destOrd="0" presId="urn:microsoft.com/office/officeart/2005/8/layout/default"/>
    <dgm:cxn modelId="{098CBE0F-622F-47AC-86E7-05ACEC7A232D}" srcId="{1FA46ADF-26F2-4D67-AB63-5509AC956E9C}" destId="{3C07CE5E-2A8F-47DC-A4EB-792C2D111183}" srcOrd="5" destOrd="0" parTransId="{B69D1032-43E5-42F0-AF65-3C3D7144A23F}" sibTransId="{BA1A2507-20AE-4F30-8E29-F8E63DEC64C5}"/>
    <dgm:cxn modelId="{16B7BE3D-3983-4180-A8DA-EF05E215228E}" srcId="{1FA46ADF-26F2-4D67-AB63-5509AC956E9C}" destId="{54C650EA-3EF8-4FCA-8C67-C3BD20285902}" srcOrd="0" destOrd="0" parTransId="{0D0D7BCE-8839-4426-B7BA-8AA7224078B3}" sibTransId="{9343C745-AEE5-4798-ABC9-725432239E92}"/>
    <dgm:cxn modelId="{3FF25445-488A-44C4-A71C-DF34493BDBC6}" type="presOf" srcId="{3C07CE5E-2A8F-47DC-A4EB-792C2D111183}" destId="{6B32CDF9-56B2-443C-899B-D8B46027C5F7}" srcOrd="0" destOrd="0" presId="urn:microsoft.com/office/officeart/2005/8/layout/default"/>
    <dgm:cxn modelId="{91F0A368-F092-43C6-AFF2-76E23238D15E}" srcId="{1FA46ADF-26F2-4D67-AB63-5509AC956E9C}" destId="{99B24271-0128-49C0-A0D5-269CF545C886}" srcOrd="2" destOrd="0" parTransId="{7272D7C2-5773-4D16-AC17-144574108E84}" sibTransId="{F28EDA41-D6A3-48AC-A8EF-2E5027A27F17}"/>
    <dgm:cxn modelId="{66FD144D-1658-486A-8652-A0FC0A7526F9}" srcId="{1FA46ADF-26F2-4D67-AB63-5509AC956E9C}" destId="{6B24BB19-46B6-4C4F-A32A-721A9ABB6990}" srcOrd="3" destOrd="0" parTransId="{79F665BE-BE26-4E23-9F99-C6E89422D5FF}" sibTransId="{07AAEA00-E339-4EDC-AF30-E011D624114C}"/>
    <dgm:cxn modelId="{5C904D6F-C80C-43E6-88B5-9CA26BFCDF27}" type="presOf" srcId="{1FA46ADF-26F2-4D67-AB63-5509AC956E9C}" destId="{0A00C905-51DF-4E50-BA72-6F8381858C49}" srcOrd="0" destOrd="0" presId="urn:microsoft.com/office/officeart/2005/8/layout/default"/>
    <dgm:cxn modelId="{102AB34F-41C0-4425-8152-68663CFAF243}" type="presOf" srcId="{EC2183CD-DD5A-4F1E-9B49-4E35DAA9105E}" destId="{6376C95A-10C8-415B-9099-B483216C51B1}" srcOrd="0" destOrd="0" presId="urn:microsoft.com/office/officeart/2005/8/layout/default"/>
    <dgm:cxn modelId="{F6A88E70-A242-4AA8-A268-F3C0D33E9C0D}" srcId="{1FA46ADF-26F2-4D67-AB63-5509AC956E9C}" destId="{3EC66506-578F-480E-9DC8-38832583E0F6}" srcOrd="4" destOrd="0" parTransId="{408DB8A9-1D08-4637-821A-613B6C8BDDE8}" sibTransId="{ECD0A473-1BF5-41A5-962A-9FE53B333297}"/>
    <dgm:cxn modelId="{F7840386-A918-47F6-B7D9-1A1FE78C7E95}" type="presOf" srcId="{99B24271-0128-49C0-A0D5-269CF545C886}" destId="{4DAED443-9F45-4298-9E5C-B4664D483822}" srcOrd="0" destOrd="0" presId="urn:microsoft.com/office/officeart/2005/8/layout/default"/>
    <dgm:cxn modelId="{323DD899-3DF9-405F-9C3F-5E36FAE3BC5A}" type="presOf" srcId="{3EC66506-578F-480E-9DC8-38832583E0F6}" destId="{E462D08B-FA07-48E2-AE3F-4D5160A2CE6B}" srcOrd="0" destOrd="0" presId="urn:microsoft.com/office/officeart/2005/8/layout/default"/>
    <dgm:cxn modelId="{6E1DC8CE-44BD-4316-B43A-81A04C66D84F}" type="presOf" srcId="{54C650EA-3EF8-4FCA-8C67-C3BD20285902}" destId="{8AE6A342-B367-45CF-9327-BFF7B346A563}" srcOrd="0" destOrd="0" presId="urn:microsoft.com/office/officeart/2005/8/layout/default"/>
    <dgm:cxn modelId="{EB69C5F8-392C-4CB7-AAEF-37953CE833FA}" srcId="{1FA46ADF-26F2-4D67-AB63-5509AC956E9C}" destId="{EC2183CD-DD5A-4F1E-9B49-4E35DAA9105E}" srcOrd="1" destOrd="0" parTransId="{F4B7FE75-1C57-4664-8ED6-28F6C5E76F70}" sibTransId="{4F5B96B9-6678-4D77-9051-88E819498AE8}"/>
    <dgm:cxn modelId="{A571682A-5B7D-42F6-800B-9D6BCF98F743}" type="presParOf" srcId="{0A00C905-51DF-4E50-BA72-6F8381858C49}" destId="{8AE6A342-B367-45CF-9327-BFF7B346A563}" srcOrd="0" destOrd="0" presId="urn:microsoft.com/office/officeart/2005/8/layout/default"/>
    <dgm:cxn modelId="{81ACC628-06A9-4501-A4AB-EA1F1F9E1E70}" type="presParOf" srcId="{0A00C905-51DF-4E50-BA72-6F8381858C49}" destId="{C6EFC8D4-1823-4DFF-AA5A-785D25564088}" srcOrd="1" destOrd="0" presId="urn:microsoft.com/office/officeart/2005/8/layout/default"/>
    <dgm:cxn modelId="{53ECDBCB-5C40-41AD-9904-91682D2A4A81}" type="presParOf" srcId="{0A00C905-51DF-4E50-BA72-6F8381858C49}" destId="{6376C95A-10C8-415B-9099-B483216C51B1}" srcOrd="2" destOrd="0" presId="urn:microsoft.com/office/officeart/2005/8/layout/default"/>
    <dgm:cxn modelId="{AC0F15AE-C4EF-4AD2-8851-E7415CA96DA4}" type="presParOf" srcId="{0A00C905-51DF-4E50-BA72-6F8381858C49}" destId="{9688FA04-FE58-451A-A1DF-DF1732DBBBB0}" srcOrd="3" destOrd="0" presId="urn:microsoft.com/office/officeart/2005/8/layout/default"/>
    <dgm:cxn modelId="{43A70213-7FCA-421A-B0A6-EDF4EA0387A3}" type="presParOf" srcId="{0A00C905-51DF-4E50-BA72-6F8381858C49}" destId="{4DAED443-9F45-4298-9E5C-B4664D483822}" srcOrd="4" destOrd="0" presId="urn:microsoft.com/office/officeart/2005/8/layout/default"/>
    <dgm:cxn modelId="{EA7739B8-2D7B-4762-B318-04734A25AF98}" type="presParOf" srcId="{0A00C905-51DF-4E50-BA72-6F8381858C49}" destId="{FB36CAF8-BF29-409D-8906-C489D0B2A892}" srcOrd="5" destOrd="0" presId="urn:microsoft.com/office/officeart/2005/8/layout/default"/>
    <dgm:cxn modelId="{4BB186C4-2BF7-4CD5-AEE3-70A901E54D45}" type="presParOf" srcId="{0A00C905-51DF-4E50-BA72-6F8381858C49}" destId="{A8579123-724E-49A4-A718-46571D6D1F00}" srcOrd="6" destOrd="0" presId="urn:microsoft.com/office/officeart/2005/8/layout/default"/>
    <dgm:cxn modelId="{684B4143-9875-4C4C-8BC7-5DA67242D997}" type="presParOf" srcId="{0A00C905-51DF-4E50-BA72-6F8381858C49}" destId="{32F4AF56-B9E8-44FF-BF8D-24D407637878}" srcOrd="7" destOrd="0" presId="urn:microsoft.com/office/officeart/2005/8/layout/default"/>
    <dgm:cxn modelId="{689923E2-D433-40C3-A17D-D783C153A065}" type="presParOf" srcId="{0A00C905-51DF-4E50-BA72-6F8381858C49}" destId="{E462D08B-FA07-48E2-AE3F-4D5160A2CE6B}" srcOrd="8" destOrd="0" presId="urn:microsoft.com/office/officeart/2005/8/layout/default"/>
    <dgm:cxn modelId="{7B094425-349B-4166-ABB9-682E96167C9E}" type="presParOf" srcId="{0A00C905-51DF-4E50-BA72-6F8381858C49}" destId="{7D17A558-34C5-4D5D-A54F-1BC0DAAD12FA}" srcOrd="9" destOrd="0" presId="urn:microsoft.com/office/officeart/2005/8/layout/default"/>
    <dgm:cxn modelId="{8FC58AE0-3B9F-4B19-8716-C45202B26AF1}" type="presParOf" srcId="{0A00C905-51DF-4E50-BA72-6F8381858C49}" destId="{6B32CDF9-56B2-443C-899B-D8B46027C5F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9F3915-0D9A-4E3A-927C-FCEBA9D2671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AFE90E9-83A4-4B4D-9715-D78B3591FD06}">
      <dgm:prSet/>
      <dgm:spPr/>
      <dgm:t>
        <a:bodyPr/>
        <a:lstStyle/>
        <a:p>
          <a:r>
            <a:rPr lang="en-US"/>
            <a:t>Lindsay Horseman, MSW</a:t>
          </a:r>
        </a:p>
      </dgm:t>
    </dgm:pt>
    <dgm:pt modelId="{9C4F637B-8CF1-48D4-BA81-5910AF8AA6F8}" type="parTrans" cxnId="{18F5AFCA-B8AC-487A-B408-3800C7CC3AFF}">
      <dgm:prSet/>
      <dgm:spPr/>
      <dgm:t>
        <a:bodyPr/>
        <a:lstStyle/>
        <a:p>
          <a:endParaRPr lang="en-US"/>
        </a:p>
      </dgm:t>
    </dgm:pt>
    <dgm:pt modelId="{D2371460-23CC-4CD7-9A10-004F19A4E893}" type="sibTrans" cxnId="{18F5AFCA-B8AC-487A-B408-3800C7CC3AFF}">
      <dgm:prSet/>
      <dgm:spPr/>
      <dgm:t>
        <a:bodyPr/>
        <a:lstStyle/>
        <a:p>
          <a:endParaRPr lang="en-US"/>
        </a:p>
      </dgm:t>
    </dgm:pt>
    <dgm:pt modelId="{0DA821A3-BDA0-47A2-8A26-90E59FCD4A0F}">
      <dgm:prSet/>
      <dgm:spPr/>
      <dgm:t>
        <a:bodyPr/>
        <a:lstStyle/>
        <a:p>
          <a:r>
            <a:rPr lang="en-US"/>
            <a:t>Lindsay.Horseman@cchdky.org</a:t>
          </a:r>
        </a:p>
      </dgm:t>
    </dgm:pt>
    <dgm:pt modelId="{3EDBC6CC-C62F-42F6-8E90-2BE9FCD8162C}" type="parTrans" cxnId="{6EEF5C88-026E-4B0B-BA24-506C86F1629A}">
      <dgm:prSet/>
      <dgm:spPr/>
      <dgm:t>
        <a:bodyPr/>
        <a:lstStyle/>
        <a:p>
          <a:endParaRPr lang="en-US"/>
        </a:p>
      </dgm:t>
    </dgm:pt>
    <dgm:pt modelId="{D0DB69E3-5234-46C9-BCE5-061CEBDFCF4F}" type="sibTrans" cxnId="{6EEF5C88-026E-4B0B-BA24-506C86F1629A}">
      <dgm:prSet/>
      <dgm:spPr/>
      <dgm:t>
        <a:bodyPr/>
        <a:lstStyle/>
        <a:p>
          <a:endParaRPr lang="en-US"/>
        </a:p>
      </dgm:t>
    </dgm:pt>
    <dgm:pt modelId="{D5DDD19E-D4F3-435B-86AB-F9B37AF839E8}" type="pres">
      <dgm:prSet presAssocID="{6B9F3915-0D9A-4E3A-927C-FCEBA9D26710}" presName="linear" presStyleCnt="0">
        <dgm:presLayoutVars>
          <dgm:dir/>
          <dgm:animLvl val="lvl"/>
          <dgm:resizeHandles val="exact"/>
        </dgm:presLayoutVars>
      </dgm:prSet>
      <dgm:spPr/>
    </dgm:pt>
    <dgm:pt modelId="{8C53824A-E687-4D1B-A49E-B15F8B53483A}" type="pres">
      <dgm:prSet presAssocID="{FAFE90E9-83A4-4B4D-9715-D78B3591FD06}" presName="parentLin" presStyleCnt="0"/>
      <dgm:spPr/>
    </dgm:pt>
    <dgm:pt modelId="{9766368D-AD3D-452D-9E96-590FB74A7A3A}" type="pres">
      <dgm:prSet presAssocID="{FAFE90E9-83A4-4B4D-9715-D78B3591FD06}" presName="parentLeftMargin" presStyleLbl="node1" presStyleIdx="0" presStyleCnt="2"/>
      <dgm:spPr/>
    </dgm:pt>
    <dgm:pt modelId="{B49CB761-9C4E-4CAD-94C2-876715F6488E}" type="pres">
      <dgm:prSet presAssocID="{FAFE90E9-83A4-4B4D-9715-D78B3591FD0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669647C-DC1C-4754-B816-491D546F9EC4}" type="pres">
      <dgm:prSet presAssocID="{FAFE90E9-83A4-4B4D-9715-D78B3591FD06}" presName="negativeSpace" presStyleCnt="0"/>
      <dgm:spPr/>
    </dgm:pt>
    <dgm:pt modelId="{F7478357-97DB-4B29-AAFE-5BD8ED3D4C90}" type="pres">
      <dgm:prSet presAssocID="{FAFE90E9-83A4-4B4D-9715-D78B3591FD06}" presName="childText" presStyleLbl="conFgAcc1" presStyleIdx="0" presStyleCnt="2">
        <dgm:presLayoutVars>
          <dgm:bulletEnabled val="1"/>
        </dgm:presLayoutVars>
      </dgm:prSet>
      <dgm:spPr/>
    </dgm:pt>
    <dgm:pt modelId="{DD7261A7-95B2-4EAF-8EDF-FC6AA50029E0}" type="pres">
      <dgm:prSet presAssocID="{D2371460-23CC-4CD7-9A10-004F19A4E893}" presName="spaceBetweenRectangles" presStyleCnt="0"/>
      <dgm:spPr/>
    </dgm:pt>
    <dgm:pt modelId="{57078D43-DCCD-4ADA-A5AD-F8CBE18A2ED3}" type="pres">
      <dgm:prSet presAssocID="{0DA821A3-BDA0-47A2-8A26-90E59FCD4A0F}" presName="parentLin" presStyleCnt="0"/>
      <dgm:spPr/>
    </dgm:pt>
    <dgm:pt modelId="{8A05C7CB-CE12-4AF7-ABAF-76DA1E8EFEE1}" type="pres">
      <dgm:prSet presAssocID="{0DA821A3-BDA0-47A2-8A26-90E59FCD4A0F}" presName="parentLeftMargin" presStyleLbl="node1" presStyleIdx="0" presStyleCnt="2"/>
      <dgm:spPr/>
    </dgm:pt>
    <dgm:pt modelId="{4ED491F0-5855-462C-ACC7-6211B8E3AF49}" type="pres">
      <dgm:prSet presAssocID="{0DA821A3-BDA0-47A2-8A26-90E59FCD4A0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93914B7-FC2C-46C5-A19F-2B7F4ED53073}" type="pres">
      <dgm:prSet presAssocID="{0DA821A3-BDA0-47A2-8A26-90E59FCD4A0F}" presName="negativeSpace" presStyleCnt="0"/>
      <dgm:spPr/>
    </dgm:pt>
    <dgm:pt modelId="{2911B769-2E3B-42D7-93B8-FA9D3F22BE6D}" type="pres">
      <dgm:prSet presAssocID="{0DA821A3-BDA0-47A2-8A26-90E59FCD4A0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C28C76D-0050-4471-B1C6-6797DF92E69C}" type="presOf" srcId="{0DA821A3-BDA0-47A2-8A26-90E59FCD4A0F}" destId="{8A05C7CB-CE12-4AF7-ABAF-76DA1E8EFEE1}" srcOrd="0" destOrd="0" presId="urn:microsoft.com/office/officeart/2005/8/layout/list1"/>
    <dgm:cxn modelId="{6EEF5C88-026E-4B0B-BA24-506C86F1629A}" srcId="{6B9F3915-0D9A-4E3A-927C-FCEBA9D26710}" destId="{0DA821A3-BDA0-47A2-8A26-90E59FCD4A0F}" srcOrd="1" destOrd="0" parTransId="{3EDBC6CC-C62F-42F6-8E90-2BE9FCD8162C}" sibTransId="{D0DB69E3-5234-46C9-BCE5-061CEBDFCF4F}"/>
    <dgm:cxn modelId="{1B91E694-31D6-4DBD-9568-E98FCEC71250}" type="presOf" srcId="{0DA821A3-BDA0-47A2-8A26-90E59FCD4A0F}" destId="{4ED491F0-5855-462C-ACC7-6211B8E3AF49}" srcOrd="1" destOrd="0" presId="urn:microsoft.com/office/officeart/2005/8/layout/list1"/>
    <dgm:cxn modelId="{1A24F89B-9FCC-45CF-8515-A0CE29B23EBF}" type="presOf" srcId="{FAFE90E9-83A4-4B4D-9715-D78B3591FD06}" destId="{B49CB761-9C4E-4CAD-94C2-876715F6488E}" srcOrd="1" destOrd="0" presId="urn:microsoft.com/office/officeart/2005/8/layout/list1"/>
    <dgm:cxn modelId="{18F5AFCA-B8AC-487A-B408-3800C7CC3AFF}" srcId="{6B9F3915-0D9A-4E3A-927C-FCEBA9D26710}" destId="{FAFE90E9-83A4-4B4D-9715-D78B3591FD06}" srcOrd="0" destOrd="0" parTransId="{9C4F637B-8CF1-48D4-BA81-5910AF8AA6F8}" sibTransId="{D2371460-23CC-4CD7-9A10-004F19A4E893}"/>
    <dgm:cxn modelId="{4ABA16E9-221D-4D36-BD4B-31015AFECFA1}" type="presOf" srcId="{6B9F3915-0D9A-4E3A-927C-FCEBA9D26710}" destId="{D5DDD19E-D4F3-435B-86AB-F9B37AF839E8}" srcOrd="0" destOrd="0" presId="urn:microsoft.com/office/officeart/2005/8/layout/list1"/>
    <dgm:cxn modelId="{6E791EEE-1B53-42FE-B6E1-4B9B1C9F4F88}" type="presOf" srcId="{FAFE90E9-83A4-4B4D-9715-D78B3591FD06}" destId="{9766368D-AD3D-452D-9E96-590FB74A7A3A}" srcOrd="0" destOrd="0" presId="urn:microsoft.com/office/officeart/2005/8/layout/list1"/>
    <dgm:cxn modelId="{3075E69B-3491-4F38-B3C4-62DA96C6875C}" type="presParOf" srcId="{D5DDD19E-D4F3-435B-86AB-F9B37AF839E8}" destId="{8C53824A-E687-4D1B-A49E-B15F8B53483A}" srcOrd="0" destOrd="0" presId="urn:microsoft.com/office/officeart/2005/8/layout/list1"/>
    <dgm:cxn modelId="{C76984C2-A63A-4284-987B-F50AF8AB2535}" type="presParOf" srcId="{8C53824A-E687-4D1B-A49E-B15F8B53483A}" destId="{9766368D-AD3D-452D-9E96-590FB74A7A3A}" srcOrd="0" destOrd="0" presId="urn:microsoft.com/office/officeart/2005/8/layout/list1"/>
    <dgm:cxn modelId="{9C483C2D-ECFB-4036-AEDB-9C07208A5E9B}" type="presParOf" srcId="{8C53824A-E687-4D1B-A49E-B15F8B53483A}" destId="{B49CB761-9C4E-4CAD-94C2-876715F6488E}" srcOrd="1" destOrd="0" presId="urn:microsoft.com/office/officeart/2005/8/layout/list1"/>
    <dgm:cxn modelId="{1CFCA33D-7D67-4599-A62F-4E9598B6ED8C}" type="presParOf" srcId="{D5DDD19E-D4F3-435B-86AB-F9B37AF839E8}" destId="{7669647C-DC1C-4754-B816-491D546F9EC4}" srcOrd="1" destOrd="0" presId="urn:microsoft.com/office/officeart/2005/8/layout/list1"/>
    <dgm:cxn modelId="{481D1C68-CD62-4E6D-A4ED-2F4F1ED6C617}" type="presParOf" srcId="{D5DDD19E-D4F3-435B-86AB-F9B37AF839E8}" destId="{F7478357-97DB-4B29-AAFE-5BD8ED3D4C90}" srcOrd="2" destOrd="0" presId="urn:microsoft.com/office/officeart/2005/8/layout/list1"/>
    <dgm:cxn modelId="{C1C8C5DF-E8C5-4026-ABFE-5A283B9F4DB6}" type="presParOf" srcId="{D5DDD19E-D4F3-435B-86AB-F9B37AF839E8}" destId="{DD7261A7-95B2-4EAF-8EDF-FC6AA50029E0}" srcOrd="3" destOrd="0" presId="urn:microsoft.com/office/officeart/2005/8/layout/list1"/>
    <dgm:cxn modelId="{C40AB476-8CE4-429B-B65C-AA8CCEC7F4ED}" type="presParOf" srcId="{D5DDD19E-D4F3-435B-86AB-F9B37AF839E8}" destId="{57078D43-DCCD-4ADA-A5AD-F8CBE18A2ED3}" srcOrd="4" destOrd="0" presId="urn:microsoft.com/office/officeart/2005/8/layout/list1"/>
    <dgm:cxn modelId="{A3EBB07B-B640-49C7-98BF-5D0E9682E3EB}" type="presParOf" srcId="{57078D43-DCCD-4ADA-A5AD-F8CBE18A2ED3}" destId="{8A05C7CB-CE12-4AF7-ABAF-76DA1E8EFEE1}" srcOrd="0" destOrd="0" presId="urn:microsoft.com/office/officeart/2005/8/layout/list1"/>
    <dgm:cxn modelId="{DD08B265-7ABA-4394-8A09-54E33C043FBE}" type="presParOf" srcId="{57078D43-DCCD-4ADA-A5AD-F8CBE18A2ED3}" destId="{4ED491F0-5855-462C-ACC7-6211B8E3AF49}" srcOrd="1" destOrd="0" presId="urn:microsoft.com/office/officeart/2005/8/layout/list1"/>
    <dgm:cxn modelId="{37C33E2C-3F7B-42A0-8EB0-232A974153AA}" type="presParOf" srcId="{D5DDD19E-D4F3-435B-86AB-F9B37AF839E8}" destId="{993914B7-FC2C-46C5-A19F-2B7F4ED53073}" srcOrd="5" destOrd="0" presId="urn:microsoft.com/office/officeart/2005/8/layout/list1"/>
    <dgm:cxn modelId="{6D2492F3-0B74-4626-B5C1-06006A7E32FE}" type="presParOf" srcId="{D5DDD19E-D4F3-435B-86AB-F9B37AF839E8}" destId="{2911B769-2E3B-42D7-93B8-FA9D3F22BE6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1A6DF-0273-4C9F-A1CF-A320F9DB6FD1}">
      <dsp:nvSpPr>
        <dsp:cNvPr id="0" name=""/>
        <dsp:cNvSpPr/>
      </dsp:nvSpPr>
      <dsp:spPr>
        <a:xfrm>
          <a:off x="6425" y="652084"/>
          <a:ext cx="3557045" cy="106711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1086" tIns="281086" rIns="281086" bIns="281086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+mj-lt"/>
            </a:rPr>
            <a:t>Progressive</a:t>
          </a:r>
        </a:p>
      </dsp:txBody>
      <dsp:txXfrm>
        <a:off x="6425" y="652084"/>
        <a:ext cx="3557045" cy="1067113"/>
      </dsp:txXfrm>
    </dsp:sp>
    <dsp:sp modelId="{910C52EF-D1F5-4581-A150-24B263AF9343}">
      <dsp:nvSpPr>
        <dsp:cNvPr id="0" name=""/>
        <dsp:cNvSpPr/>
      </dsp:nvSpPr>
      <dsp:spPr>
        <a:xfrm>
          <a:off x="6425" y="1719198"/>
          <a:ext cx="3557045" cy="197052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charset="0"/>
              <a:ea typeface="Calibri" charset="0"/>
              <a:cs typeface="Calibri" charset="0"/>
            </a:rPr>
            <a:t>Increases in severity over time.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Calibri" charset="0"/>
            <a:ea typeface="Calibri" charset="0"/>
            <a:cs typeface="Calibri" charset="0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charset="0"/>
              <a:ea typeface="Calibri" charset="0"/>
              <a:cs typeface="Calibri" charset="0"/>
            </a:rPr>
            <a:t>Rates of progression vary</a:t>
          </a:r>
        </a:p>
      </dsp:txBody>
      <dsp:txXfrm>
        <a:off x="6425" y="1719198"/>
        <a:ext cx="3557045" cy="1970528"/>
      </dsp:txXfrm>
    </dsp:sp>
    <dsp:sp modelId="{1F484571-9C36-4EBC-94E8-740ECF59A9E8}">
      <dsp:nvSpPr>
        <dsp:cNvPr id="0" name=""/>
        <dsp:cNvSpPr/>
      </dsp:nvSpPr>
      <dsp:spPr>
        <a:xfrm>
          <a:off x="3671364" y="652084"/>
          <a:ext cx="3557045" cy="1067113"/>
        </a:xfrm>
        <a:prstGeom prst="rect">
          <a:avLst/>
        </a:prstGeom>
        <a:gradFill rotWithShape="0">
          <a:gsLst>
            <a:gs pos="0">
              <a:schemeClr val="accent5">
                <a:hueOff val="927063"/>
                <a:satOff val="4926"/>
                <a:lumOff val="101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927063"/>
                <a:satOff val="4926"/>
                <a:lumOff val="101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927063"/>
                <a:satOff val="4926"/>
                <a:lumOff val="101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927063"/>
              <a:satOff val="4926"/>
              <a:lumOff val="101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1086" tIns="281086" rIns="281086" bIns="28108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  <a:ea typeface="Calibri" charset="0"/>
              <a:cs typeface="Calibri" charset="0"/>
            </a:rPr>
            <a:t>Chronic</a:t>
          </a:r>
        </a:p>
      </dsp:txBody>
      <dsp:txXfrm>
        <a:off x="3671364" y="652084"/>
        <a:ext cx="3557045" cy="1067113"/>
      </dsp:txXfrm>
    </dsp:sp>
    <dsp:sp modelId="{8382FB71-379A-4A42-BEC2-AAF439B565D5}">
      <dsp:nvSpPr>
        <dsp:cNvPr id="0" name=""/>
        <dsp:cNvSpPr/>
      </dsp:nvSpPr>
      <dsp:spPr>
        <a:xfrm>
          <a:off x="3671364" y="1719198"/>
          <a:ext cx="3557045" cy="1970528"/>
        </a:xfrm>
        <a:prstGeom prst="rect">
          <a:avLst/>
        </a:prstGeom>
        <a:solidFill>
          <a:schemeClr val="accent5">
            <a:tint val="40000"/>
            <a:alpha val="90000"/>
            <a:hueOff val="1071438"/>
            <a:satOff val="17982"/>
            <a:lumOff val="234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1071438"/>
              <a:satOff val="17982"/>
              <a:lumOff val="234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charset="0"/>
              <a:ea typeface="Calibri" charset="0"/>
              <a:cs typeface="Calibri" charset="0"/>
            </a:rPr>
            <a:t>If you have a substance use disorder, you will always have a substance use disorder.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Calibri" charset="0"/>
            <a:ea typeface="Calibri" charset="0"/>
            <a:cs typeface="Calibri" charset="0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Calibri" charset="0"/>
            <a:ea typeface="Calibri" charset="0"/>
            <a:cs typeface="Calibri" charset="0"/>
          </a:endParaRPr>
        </a:p>
      </dsp:txBody>
      <dsp:txXfrm>
        <a:off x="3671364" y="1719198"/>
        <a:ext cx="3557045" cy="1970528"/>
      </dsp:txXfrm>
    </dsp:sp>
    <dsp:sp modelId="{6B33ABE5-CEF1-4B39-82C3-F1FC644C0A8F}">
      <dsp:nvSpPr>
        <dsp:cNvPr id="0" name=""/>
        <dsp:cNvSpPr/>
      </dsp:nvSpPr>
      <dsp:spPr>
        <a:xfrm>
          <a:off x="7336304" y="652084"/>
          <a:ext cx="3557045" cy="1067113"/>
        </a:xfrm>
        <a:prstGeom prst="rect">
          <a:avLst/>
        </a:prstGeom>
        <a:gradFill rotWithShape="0">
          <a:gsLst>
            <a:gs pos="0">
              <a:schemeClr val="accent5">
                <a:hueOff val="1854127"/>
                <a:satOff val="9853"/>
                <a:lumOff val="2039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854127"/>
                <a:satOff val="9853"/>
                <a:lumOff val="2039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854127"/>
                <a:satOff val="9853"/>
                <a:lumOff val="2039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854127"/>
              <a:satOff val="9853"/>
              <a:lumOff val="203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1086" tIns="281086" rIns="281086" bIns="281086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+mj-lt"/>
              <a:ea typeface="Calibri" charset="0"/>
              <a:cs typeface="Calibri" charset="0"/>
            </a:rPr>
            <a:t>Fatal</a:t>
          </a:r>
        </a:p>
      </dsp:txBody>
      <dsp:txXfrm>
        <a:off x="7336304" y="652084"/>
        <a:ext cx="3557045" cy="1067113"/>
      </dsp:txXfrm>
    </dsp:sp>
    <dsp:sp modelId="{D49AD3F7-B2B6-4709-A43B-C22DEB981B39}">
      <dsp:nvSpPr>
        <dsp:cNvPr id="0" name=""/>
        <dsp:cNvSpPr/>
      </dsp:nvSpPr>
      <dsp:spPr>
        <a:xfrm>
          <a:off x="7336304" y="1719198"/>
          <a:ext cx="3557045" cy="1970528"/>
        </a:xfrm>
        <a:prstGeom prst="rect">
          <a:avLst/>
        </a:prstGeom>
        <a:solidFill>
          <a:schemeClr val="accent5">
            <a:tint val="40000"/>
            <a:alpha val="90000"/>
            <a:hueOff val="2142876"/>
            <a:satOff val="35964"/>
            <a:lumOff val="469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2142876"/>
              <a:satOff val="35964"/>
              <a:lumOff val="469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 It is deadly, if not treated. </a:t>
          </a:r>
          <a:endParaRPr lang="en-US" sz="1800" kern="1200" dirty="0">
            <a:latin typeface="Calibri" charset="0"/>
            <a:ea typeface="Calibri" charset="0"/>
            <a:cs typeface="Calibri" charset="0"/>
          </a:endParaRPr>
        </a:p>
      </dsp:txBody>
      <dsp:txXfrm>
        <a:off x="7336304" y="1719198"/>
        <a:ext cx="3557045" cy="1970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823CE-F20C-42EB-81AA-1AE83CF5F18E}">
      <dsp:nvSpPr>
        <dsp:cNvPr id="0" name=""/>
        <dsp:cNvSpPr/>
      </dsp:nvSpPr>
      <dsp:spPr>
        <a:xfrm>
          <a:off x="3297" y="6169"/>
          <a:ext cx="3215096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b="1" kern="1200">
              <a:latin typeface="+mj-lt"/>
            </a:rPr>
            <a:t>Do NOT Say</a:t>
          </a:r>
        </a:p>
      </dsp:txBody>
      <dsp:txXfrm>
        <a:off x="3297" y="6169"/>
        <a:ext cx="3215096" cy="547200"/>
      </dsp:txXfrm>
    </dsp:sp>
    <dsp:sp modelId="{C1084297-1F84-4E3C-9065-DFA63FD0375B}">
      <dsp:nvSpPr>
        <dsp:cNvPr id="0" name=""/>
        <dsp:cNvSpPr/>
      </dsp:nvSpPr>
      <dsp:spPr>
        <a:xfrm>
          <a:off x="3297" y="553369"/>
          <a:ext cx="3215096" cy="36378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 charset="0"/>
              <a:ea typeface="Calibri" charset="0"/>
              <a:cs typeface="Calibri" charset="0"/>
            </a:rPr>
            <a:t>Addict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 charset="0"/>
              <a:ea typeface="Calibri" charset="0"/>
              <a:cs typeface="Calibri" charset="0"/>
            </a:rPr>
            <a:t>User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 charset="0"/>
              <a:ea typeface="Calibri" charset="0"/>
              <a:cs typeface="Calibri" charset="0"/>
            </a:rPr>
            <a:t>Alcoholic/Drunk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 charset="0"/>
              <a:ea typeface="Calibri" charset="0"/>
              <a:cs typeface="Calibri" charset="0"/>
            </a:rPr>
            <a:t>Former Addict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 charset="0"/>
              <a:ea typeface="Calibri" charset="0"/>
              <a:cs typeface="Calibri" charset="0"/>
            </a:rPr>
            <a:t>Reformed Addict</a:t>
          </a:r>
        </a:p>
      </dsp:txBody>
      <dsp:txXfrm>
        <a:off x="3297" y="553369"/>
        <a:ext cx="3215096" cy="3637811"/>
      </dsp:txXfrm>
    </dsp:sp>
    <dsp:sp modelId="{00994D1E-C73D-480D-9B71-9E11EE6E4A30}">
      <dsp:nvSpPr>
        <dsp:cNvPr id="0" name=""/>
        <dsp:cNvSpPr/>
      </dsp:nvSpPr>
      <dsp:spPr>
        <a:xfrm>
          <a:off x="3668507" y="6169"/>
          <a:ext cx="3215096" cy="547200"/>
        </a:xfrm>
        <a:prstGeom prst="rect">
          <a:avLst/>
        </a:prstGeom>
        <a:solidFill>
          <a:schemeClr val="accent2">
            <a:hueOff val="938015"/>
            <a:satOff val="17090"/>
            <a:lumOff val="3726"/>
            <a:alphaOff val="0"/>
          </a:schemeClr>
        </a:solidFill>
        <a:ln w="12700" cap="flat" cmpd="sng" algn="ctr">
          <a:solidFill>
            <a:schemeClr val="accent2">
              <a:hueOff val="938015"/>
              <a:satOff val="17090"/>
              <a:lumOff val="3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b="1" kern="1200">
              <a:latin typeface="+mj-lt"/>
              <a:ea typeface="Calibri" charset="0"/>
              <a:cs typeface="Calibri" charset="0"/>
            </a:rPr>
            <a:t>Say this</a:t>
          </a:r>
        </a:p>
      </dsp:txBody>
      <dsp:txXfrm>
        <a:off x="3668507" y="6169"/>
        <a:ext cx="3215096" cy="547200"/>
      </dsp:txXfrm>
    </dsp:sp>
    <dsp:sp modelId="{4E079339-D60C-4B48-A759-20595959E4AE}">
      <dsp:nvSpPr>
        <dsp:cNvPr id="0" name=""/>
        <dsp:cNvSpPr/>
      </dsp:nvSpPr>
      <dsp:spPr>
        <a:xfrm>
          <a:off x="3668507" y="553369"/>
          <a:ext cx="3215096" cy="3637811"/>
        </a:xfrm>
        <a:prstGeom prst="rect">
          <a:avLst/>
        </a:prstGeom>
        <a:solidFill>
          <a:schemeClr val="accent2">
            <a:tint val="40000"/>
            <a:alpha val="90000"/>
            <a:hueOff val="1399204"/>
            <a:satOff val="21201"/>
            <a:lumOff val="191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399204"/>
              <a:satOff val="21201"/>
              <a:lumOff val="19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900" kern="1200">
              <a:latin typeface="Calibri" charset="0"/>
              <a:ea typeface="Calibri" charset="0"/>
              <a:cs typeface="Calibri" charset="0"/>
            </a:rPr>
            <a:t>Person with a substance use disorder</a:t>
          </a:r>
        </a:p>
        <a:p>
          <a:pPr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900" kern="1200">
              <a:latin typeface="Calibri" charset="0"/>
              <a:ea typeface="Calibri" charset="0"/>
              <a:cs typeface="Calibri" charset="0"/>
            </a:rPr>
            <a:t>Person who used substances</a:t>
          </a:r>
        </a:p>
        <a:p>
          <a:pPr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900" kern="1200">
              <a:latin typeface="Calibri" charset="0"/>
              <a:ea typeface="Calibri" charset="0"/>
              <a:cs typeface="Calibri" charset="0"/>
            </a:rPr>
            <a:t>Person with an alcohol use disorder</a:t>
          </a:r>
        </a:p>
        <a:p>
          <a:pPr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900" kern="1200">
              <a:latin typeface="Calibri" charset="0"/>
              <a:ea typeface="Calibri" charset="0"/>
              <a:cs typeface="Calibri" charset="0"/>
            </a:rPr>
            <a:t>Person with an alcohol use disorder</a:t>
          </a:r>
        </a:p>
        <a:p>
          <a:pPr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900" kern="1200">
              <a:latin typeface="Calibri" charset="0"/>
              <a:ea typeface="Calibri" charset="0"/>
              <a:cs typeface="Calibri" charset="0"/>
            </a:rPr>
            <a:t>Person in long term recovery</a:t>
          </a:r>
        </a:p>
        <a:p>
          <a:pPr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900" kern="1200">
              <a:latin typeface="Calibri" charset="0"/>
              <a:ea typeface="Calibri" charset="0"/>
              <a:cs typeface="Calibri" charset="0"/>
            </a:rPr>
            <a:t>Person who used substances</a:t>
          </a:r>
        </a:p>
        <a:p>
          <a:pPr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900" kern="1200">
            <a:latin typeface="Calibri" charset="0"/>
            <a:ea typeface="Calibri" charset="0"/>
            <a:cs typeface="Calibri" charset="0"/>
          </a:endParaRPr>
        </a:p>
        <a:p>
          <a:pPr marL="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900" kern="1200">
            <a:latin typeface="Calibri" charset="0"/>
            <a:ea typeface="Calibri" charset="0"/>
            <a:cs typeface="Calibri" charset="0"/>
          </a:endParaRPr>
        </a:p>
      </dsp:txBody>
      <dsp:txXfrm>
        <a:off x="3668507" y="553369"/>
        <a:ext cx="3215096" cy="3637811"/>
      </dsp:txXfrm>
    </dsp:sp>
    <dsp:sp modelId="{0B7E3A27-8221-493C-9F0B-CC4A13A8FA64}">
      <dsp:nvSpPr>
        <dsp:cNvPr id="0" name=""/>
        <dsp:cNvSpPr/>
      </dsp:nvSpPr>
      <dsp:spPr>
        <a:xfrm>
          <a:off x="7333717" y="6169"/>
          <a:ext cx="3215096" cy="547200"/>
        </a:xfrm>
        <a:prstGeom prst="rect">
          <a:avLst/>
        </a:prstGeom>
        <a:solidFill>
          <a:schemeClr val="accent2">
            <a:hueOff val="1876031"/>
            <a:satOff val="34180"/>
            <a:lumOff val="7452"/>
            <a:alphaOff val="0"/>
          </a:schemeClr>
        </a:solidFill>
        <a:ln w="12700" cap="flat" cmpd="sng" algn="ctr">
          <a:solidFill>
            <a:schemeClr val="accent2">
              <a:hueOff val="1876031"/>
              <a:satOff val="34180"/>
              <a:lumOff val="74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b="1" kern="1200">
              <a:latin typeface="+mj-lt"/>
              <a:ea typeface="Calibri" charset="0"/>
              <a:cs typeface="Calibri" charset="0"/>
            </a:rPr>
            <a:t>Why</a:t>
          </a:r>
        </a:p>
      </dsp:txBody>
      <dsp:txXfrm>
        <a:off x="7333717" y="6169"/>
        <a:ext cx="3215096" cy="547200"/>
      </dsp:txXfrm>
    </dsp:sp>
    <dsp:sp modelId="{333C47AA-B60A-4677-95D2-9F6F9124ABC4}">
      <dsp:nvSpPr>
        <dsp:cNvPr id="0" name=""/>
        <dsp:cNvSpPr/>
      </dsp:nvSpPr>
      <dsp:spPr>
        <a:xfrm>
          <a:off x="7333717" y="553369"/>
          <a:ext cx="3215096" cy="3637811"/>
        </a:xfrm>
        <a:prstGeom prst="rect">
          <a:avLst/>
        </a:prstGeom>
        <a:solidFill>
          <a:schemeClr val="accent2">
            <a:tint val="40000"/>
            <a:alpha val="90000"/>
            <a:hueOff val="2798407"/>
            <a:satOff val="42402"/>
            <a:lumOff val="382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798407"/>
              <a:satOff val="42402"/>
              <a:lumOff val="3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/>
            <a:t> They are a person first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b="0" i="0" kern="1200">
            <a:latin typeface="Calibri" charset="0"/>
            <a:ea typeface="Calibri" charset="0"/>
            <a:cs typeface="Calibri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 charset="0"/>
              <a:ea typeface="Calibri" charset="0"/>
              <a:cs typeface="Calibri" charset="0"/>
            </a:rPr>
            <a:t>This language conveys that a person “has” a problem rather than “is” a problem</a:t>
          </a:r>
        </a:p>
      </dsp:txBody>
      <dsp:txXfrm>
        <a:off x="7333717" y="553369"/>
        <a:ext cx="3215096" cy="36378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A430A-EFE7-4C3E-BA07-CCCDF0E70807}">
      <dsp:nvSpPr>
        <dsp:cNvPr id="0" name=""/>
        <dsp:cNvSpPr/>
      </dsp:nvSpPr>
      <dsp:spPr>
        <a:xfrm>
          <a:off x="3406" y="22299"/>
          <a:ext cx="3321025" cy="1152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+mj-lt"/>
            </a:rPr>
            <a:t>Do NOT Say</a:t>
          </a:r>
        </a:p>
      </dsp:txBody>
      <dsp:txXfrm>
        <a:off x="3406" y="22299"/>
        <a:ext cx="3321025" cy="1152000"/>
      </dsp:txXfrm>
    </dsp:sp>
    <dsp:sp modelId="{F0F14488-018B-42F6-AF61-64349302B705}">
      <dsp:nvSpPr>
        <dsp:cNvPr id="0" name=""/>
        <dsp:cNvSpPr/>
      </dsp:nvSpPr>
      <dsp:spPr>
        <a:xfrm>
          <a:off x="3406" y="1174299"/>
          <a:ext cx="3321025" cy="396309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Calibri" charset="0"/>
              <a:ea typeface="Calibri" charset="0"/>
              <a:cs typeface="Calibri" charset="0"/>
            </a:rPr>
            <a:t>Habit</a:t>
          </a: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kern="1200" dirty="0">
            <a:latin typeface="Calibri" charset="0"/>
            <a:ea typeface="Calibri" charset="0"/>
            <a:cs typeface="Calibri" charset="0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kern="1200" dirty="0">
            <a:latin typeface="Calibri" charset="0"/>
            <a:ea typeface="Calibri" charset="0"/>
            <a:cs typeface="Calibri" charset="0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Calibri" charset="0"/>
              <a:ea typeface="Calibri" charset="0"/>
              <a:cs typeface="Calibri" charset="0"/>
            </a:rPr>
            <a:t>Abuse</a:t>
          </a: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kern="1200" dirty="0">
            <a:latin typeface="Calibri" charset="0"/>
            <a:ea typeface="Calibri" charset="0"/>
            <a:cs typeface="Calibri" charset="0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kern="1200" dirty="0">
            <a:latin typeface="Calibri" charset="0"/>
            <a:ea typeface="Calibri" charset="0"/>
            <a:cs typeface="Calibri" charset="0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Calibri" charset="0"/>
              <a:ea typeface="Calibri" charset="0"/>
              <a:cs typeface="Calibri" charset="0"/>
            </a:rPr>
            <a:t>Clean</a:t>
          </a: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kern="1200" dirty="0">
            <a:latin typeface="Calibri" charset="0"/>
            <a:ea typeface="Calibri" charset="0"/>
            <a:cs typeface="Calibri" charset="0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kern="1200" dirty="0">
            <a:latin typeface="Calibri" charset="0"/>
            <a:ea typeface="Calibri" charset="0"/>
            <a:cs typeface="Calibri" charset="0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Calibri" charset="0"/>
              <a:ea typeface="Calibri" charset="0"/>
              <a:cs typeface="Calibri" charset="0"/>
            </a:rPr>
            <a:t>Dirty	</a:t>
          </a:r>
        </a:p>
      </dsp:txBody>
      <dsp:txXfrm>
        <a:off x="3406" y="1174299"/>
        <a:ext cx="3321025" cy="3963093"/>
      </dsp:txXfrm>
    </dsp:sp>
    <dsp:sp modelId="{7BD65ECA-C68E-463D-9FD6-226F67E6EE81}">
      <dsp:nvSpPr>
        <dsp:cNvPr id="0" name=""/>
        <dsp:cNvSpPr/>
      </dsp:nvSpPr>
      <dsp:spPr>
        <a:xfrm>
          <a:off x="3789374" y="22299"/>
          <a:ext cx="3321025" cy="1152000"/>
        </a:xfrm>
        <a:prstGeom prst="rect">
          <a:avLst/>
        </a:prstGeom>
        <a:gradFill rotWithShape="0">
          <a:gsLst>
            <a:gs pos="0">
              <a:schemeClr val="accent5">
                <a:hueOff val="927063"/>
                <a:satOff val="4926"/>
                <a:lumOff val="101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927063"/>
                <a:satOff val="4926"/>
                <a:lumOff val="101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927063"/>
                <a:satOff val="4926"/>
                <a:lumOff val="101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927063"/>
              <a:satOff val="4926"/>
              <a:lumOff val="101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  <a:ea typeface="Calibri" charset="0"/>
              <a:cs typeface="Calibri" charset="0"/>
            </a:rPr>
            <a:t>Say this</a:t>
          </a:r>
        </a:p>
      </dsp:txBody>
      <dsp:txXfrm>
        <a:off x="3789374" y="22299"/>
        <a:ext cx="3321025" cy="1152000"/>
      </dsp:txXfrm>
    </dsp:sp>
    <dsp:sp modelId="{19A8E6B1-CDC2-4AFE-95A9-51AB43AF9895}">
      <dsp:nvSpPr>
        <dsp:cNvPr id="0" name=""/>
        <dsp:cNvSpPr/>
      </dsp:nvSpPr>
      <dsp:spPr>
        <a:xfrm>
          <a:off x="3789374" y="1174299"/>
          <a:ext cx="3321025" cy="3963093"/>
        </a:xfrm>
        <a:prstGeom prst="rect">
          <a:avLst/>
        </a:prstGeom>
        <a:solidFill>
          <a:schemeClr val="accent5">
            <a:tint val="40000"/>
            <a:alpha val="90000"/>
            <a:hueOff val="1071438"/>
            <a:satOff val="17982"/>
            <a:lumOff val="234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1071438"/>
              <a:satOff val="17982"/>
              <a:lumOff val="234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Calibri" charset="0"/>
              <a:ea typeface="Calibri" charset="0"/>
              <a:cs typeface="Calibri" charset="0"/>
            </a:rPr>
            <a:t>Substance Use Disorder</a:t>
          </a: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kern="1200" dirty="0">
            <a:latin typeface="Calibri" charset="0"/>
            <a:ea typeface="Calibri" charset="0"/>
            <a:cs typeface="Calibri" charset="0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Calibri" charset="0"/>
              <a:ea typeface="Calibri" charset="0"/>
              <a:cs typeface="Calibri" charset="0"/>
            </a:rPr>
            <a:t>Use or (misuse or used other than prescribed for prescriptions)</a:t>
          </a: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Calibri" charset="0"/>
              <a:ea typeface="Calibri" charset="0"/>
              <a:cs typeface="Calibri" charset="0"/>
            </a:rPr>
            <a:t>In recovery, abstinent, not currently or actively using, testing negative (toxicology)</a:t>
          </a: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kern="1200" dirty="0">
            <a:latin typeface="Calibri" charset="0"/>
            <a:ea typeface="Calibri" charset="0"/>
            <a:cs typeface="Calibri" charset="0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Calibri" charset="0"/>
              <a:ea typeface="Calibri" charset="0"/>
              <a:cs typeface="Calibri" charset="0"/>
            </a:rPr>
            <a:t>Actively/Currently using substances, testing positive (toxicology)</a:t>
          </a:r>
        </a:p>
      </dsp:txBody>
      <dsp:txXfrm>
        <a:off x="3789374" y="1174299"/>
        <a:ext cx="3321025" cy="3963093"/>
      </dsp:txXfrm>
    </dsp:sp>
    <dsp:sp modelId="{B24CF352-9DC5-410B-AF18-FFDC43A968F9}">
      <dsp:nvSpPr>
        <dsp:cNvPr id="0" name=""/>
        <dsp:cNvSpPr/>
      </dsp:nvSpPr>
      <dsp:spPr>
        <a:xfrm>
          <a:off x="7575343" y="22299"/>
          <a:ext cx="3321025" cy="1152000"/>
        </a:xfrm>
        <a:prstGeom prst="rect">
          <a:avLst/>
        </a:prstGeom>
        <a:gradFill rotWithShape="0">
          <a:gsLst>
            <a:gs pos="0">
              <a:schemeClr val="accent5">
                <a:hueOff val="1854127"/>
                <a:satOff val="9853"/>
                <a:lumOff val="2039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854127"/>
                <a:satOff val="9853"/>
                <a:lumOff val="2039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854127"/>
                <a:satOff val="9853"/>
                <a:lumOff val="2039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854127"/>
              <a:satOff val="9853"/>
              <a:lumOff val="203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+mj-lt"/>
              <a:ea typeface="Calibri" charset="0"/>
              <a:cs typeface="Calibri" charset="0"/>
            </a:rPr>
            <a:t>Why</a:t>
          </a:r>
        </a:p>
      </dsp:txBody>
      <dsp:txXfrm>
        <a:off x="7575343" y="22299"/>
        <a:ext cx="3321025" cy="1152000"/>
      </dsp:txXfrm>
    </dsp:sp>
    <dsp:sp modelId="{1A5B7668-DE43-4F88-B94A-2F52F7BC0D91}">
      <dsp:nvSpPr>
        <dsp:cNvPr id="0" name=""/>
        <dsp:cNvSpPr/>
      </dsp:nvSpPr>
      <dsp:spPr>
        <a:xfrm>
          <a:off x="7575343" y="1174299"/>
          <a:ext cx="3321025" cy="3963093"/>
        </a:xfrm>
        <a:prstGeom prst="rect">
          <a:avLst/>
        </a:prstGeom>
        <a:solidFill>
          <a:schemeClr val="accent5">
            <a:tint val="40000"/>
            <a:alpha val="90000"/>
            <a:hueOff val="2142876"/>
            <a:satOff val="35964"/>
            <a:lumOff val="469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2142876"/>
              <a:satOff val="35964"/>
              <a:lumOff val="469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Diminishes the seriousness of the disease</a:t>
          </a: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Associated with negative judgements</a:t>
          </a: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Related to “good”; Creates challenges to those who utilize medications for opioid use disorder</a:t>
          </a: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Related to “bad”; A word that should never be associated with a person</a:t>
          </a:r>
        </a:p>
      </dsp:txBody>
      <dsp:txXfrm>
        <a:off x="7575343" y="1174299"/>
        <a:ext cx="3321025" cy="39630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A430A-EFE7-4C3E-BA07-CCCDF0E70807}">
      <dsp:nvSpPr>
        <dsp:cNvPr id="0" name=""/>
        <dsp:cNvSpPr/>
      </dsp:nvSpPr>
      <dsp:spPr>
        <a:xfrm>
          <a:off x="14038" y="0"/>
          <a:ext cx="3314541" cy="47711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+mj-lt"/>
            </a:rPr>
            <a:t>Do NOT Say</a:t>
          </a:r>
        </a:p>
      </dsp:txBody>
      <dsp:txXfrm>
        <a:off x="14038" y="0"/>
        <a:ext cx="3314541" cy="477115"/>
      </dsp:txXfrm>
    </dsp:sp>
    <dsp:sp modelId="{F0F14488-018B-42F6-AF61-64349302B705}">
      <dsp:nvSpPr>
        <dsp:cNvPr id="0" name=""/>
        <dsp:cNvSpPr/>
      </dsp:nvSpPr>
      <dsp:spPr>
        <a:xfrm>
          <a:off x="14038" y="477115"/>
          <a:ext cx="3314541" cy="468257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kern="1200" dirty="0">
            <a:latin typeface="Calibri" charset="0"/>
            <a:ea typeface="Calibri" charset="0"/>
            <a:cs typeface="Calibri" charset="0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0" i="0" kern="1200" dirty="0"/>
            <a:t>Opioid substitution replacement therapy</a:t>
          </a:r>
          <a:endParaRPr lang="en-US" sz="1800" kern="1200" dirty="0">
            <a:latin typeface="Calibri" charset="0"/>
            <a:ea typeface="Calibri" charset="0"/>
            <a:cs typeface="Calibri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1800" b="0" i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800" b="0" i="0" kern="1200" dirty="0"/>
            <a:t>Medication-assisted treatment (MAT)</a:t>
          </a: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Calibri" charset="0"/>
              <a:ea typeface="Calibri" charset="0"/>
              <a:cs typeface="Calibri" charset="0"/>
            </a:rPr>
            <a:t>	</a:t>
          </a:r>
        </a:p>
      </dsp:txBody>
      <dsp:txXfrm>
        <a:off x="14038" y="477115"/>
        <a:ext cx="3314541" cy="4682576"/>
      </dsp:txXfrm>
    </dsp:sp>
    <dsp:sp modelId="{7BD65ECA-C68E-463D-9FD6-226F67E6EE81}">
      <dsp:nvSpPr>
        <dsp:cNvPr id="0" name=""/>
        <dsp:cNvSpPr/>
      </dsp:nvSpPr>
      <dsp:spPr>
        <a:xfrm>
          <a:off x="3792616" y="0"/>
          <a:ext cx="3314541" cy="477115"/>
        </a:xfrm>
        <a:prstGeom prst="rect">
          <a:avLst/>
        </a:prstGeom>
        <a:gradFill rotWithShape="0">
          <a:gsLst>
            <a:gs pos="0">
              <a:schemeClr val="accent5">
                <a:hueOff val="927063"/>
                <a:satOff val="4926"/>
                <a:lumOff val="101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927063"/>
                <a:satOff val="4926"/>
                <a:lumOff val="101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927063"/>
                <a:satOff val="4926"/>
                <a:lumOff val="101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927063"/>
              <a:satOff val="4926"/>
              <a:lumOff val="101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  <a:ea typeface="Calibri" charset="0"/>
              <a:cs typeface="Calibri" charset="0"/>
            </a:rPr>
            <a:t>Say this</a:t>
          </a:r>
        </a:p>
      </dsp:txBody>
      <dsp:txXfrm>
        <a:off x="3792616" y="0"/>
        <a:ext cx="3314541" cy="477115"/>
      </dsp:txXfrm>
    </dsp:sp>
    <dsp:sp modelId="{19A8E6B1-CDC2-4AFE-95A9-51AB43AF9895}">
      <dsp:nvSpPr>
        <dsp:cNvPr id="0" name=""/>
        <dsp:cNvSpPr/>
      </dsp:nvSpPr>
      <dsp:spPr>
        <a:xfrm>
          <a:off x="3792616" y="477115"/>
          <a:ext cx="3314541" cy="4682576"/>
        </a:xfrm>
        <a:prstGeom prst="rect">
          <a:avLst/>
        </a:prstGeom>
        <a:solidFill>
          <a:schemeClr val="accent5">
            <a:tint val="40000"/>
            <a:alpha val="90000"/>
            <a:hueOff val="1071438"/>
            <a:satOff val="17982"/>
            <a:lumOff val="234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1071438"/>
              <a:satOff val="17982"/>
              <a:lumOff val="234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kern="1200" dirty="0">
            <a:latin typeface="Calibri" charset="0"/>
            <a:ea typeface="Calibri" charset="0"/>
            <a:cs typeface="Calibri" charset="0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+mn-lt"/>
              <a:cs typeface="Calibri" charset="0"/>
            </a:rPr>
            <a:t>Opioid agonist therapy</a:t>
          </a:r>
          <a:endParaRPr lang="en-US" sz="1800" kern="1200" dirty="0">
            <a:latin typeface="+mn-lt"/>
            <a:ea typeface="Calibri" charset="0"/>
            <a:cs typeface="Calibri" charset="0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+mn-lt"/>
              <a:cs typeface="Calibri" charset="0"/>
            </a:rPr>
            <a:t>Pharmacotherapy</a:t>
          </a: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kern="1200" dirty="0">
            <a:latin typeface="+mn-lt"/>
            <a:cs typeface="Calibri" charset="0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+mn-lt"/>
              <a:cs typeface="Calibri" charset="0"/>
            </a:rPr>
            <a:t>Medication Assisted Recovery (MAR)</a:t>
          </a: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kern="1200" dirty="0">
            <a:latin typeface="+mn-lt"/>
            <a:cs typeface="Calibri" charset="0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+mn-lt"/>
              <a:cs typeface="Calibri" charset="0"/>
            </a:rPr>
            <a:t>Medications themselves:</a:t>
          </a: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+mn-lt"/>
              <a:cs typeface="Calibri" charset="0"/>
            </a:rPr>
            <a:t>Medication for opioid use disorder (MOUD)</a:t>
          </a: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+mn-lt"/>
              <a:cs typeface="Calibri" charset="0"/>
            </a:rPr>
            <a:t>(Suboxone, Methadone, Vivitrol, Sublocade)</a:t>
          </a:r>
        </a:p>
      </dsp:txBody>
      <dsp:txXfrm>
        <a:off x="3792616" y="477115"/>
        <a:ext cx="3314541" cy="4682576"/>
      </dsp:txXfrm>
    </dsp:sp>
    <dsp:sp modelId="{B24CF352-9DC5-410B-AF18-FFDC43A968F9}">
      <dsp:nvSpPr>
        <dsp:cNvPr id="0" name=""/>
        <dsp:cNvSpPr/>
      </dsp:nvSpPr>
      <dsp:spPr>
        <a:xfrm>
          <a:off x="7571194" y="0"/>
          <a:ext cx="3314541" cy="477115"/>
        </a:xfrm>
        <a:prstGeom prst="rect">
          <a:avLst/>
        </a:prstGeom>
        <a:gradFill rotWithShape="0">
          <a:gsLst>
            <a:gs pos="0">
              <a:schemeClr val="accent5">
                <a:hueOff val="1854127"/>
                <a:satOff val="9853"/>
                <a:lumOff val="2039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854127"/>
                <a:satOff val="9853"/>
                <a:lumOff val="2039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854127"/>
                <a:satOff val="9853"/>
                <a:lumOff val="2039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854127"/>
              <a:satOff val="9853"/>
              <a:lumOff val="203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+mj-lt"/>
              <a:ea typeface="Calibri" charset="0"/>
              <a:cs typeface="Calibri" charset="0"/>
            </a:rPr>
            <a:t>Why</a:t>
          </a:r>
        </a:p>
      </dsp:txBody>
      <dsp:txXfrm>
        <a:off x="7571194" y="0"/>
        <a:ext cx="3314541" cy="477115"/>
      </dsp:txXfrm>
    </dsp:sp>
    <dsp:sp modelId="{1A5B7668-DE43-4F88-B94A-2F52F7BC0D91}">
      <dsp:nvSpPr>
        <dsp:cNvPr id="0" name=""/>
        <dsp:cNvSpPr/>
      </dsp:nvSpPr>
      <dsp:spPr>
        <a:xfrm>
          <a:off x="7571194" y="477115"/>
          <a:ext cx="3314541" cy="4682576"/>
        </a:xfrm>
        <a:prstGeom prst="rect">
          <a:avLst/>
        </a:prstGeom>
        <a:solidFill>
          <a:schemeClr val="accent5">
            <a:tint val="40000"/>
            <a:alpha val="90000"/>
            <a:hueOff val="2142876"/>
            <a:satOff val="35964"/>
            <a:lumOff val="469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2142876"/>
              <a:satOff val="35964"/>
              <a:lumOff val="469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0" i="0" kern="1200" dirty="0">
              <a:latin typeface="+mn-lt"/>
              <a:cs typeface="Calibri" panose="020F0502020204030204" pitchFamily="34" charset="0"/>
            </a:rPr>
            <a:t>Stigma: misconception that it is substituting one drug for another</a:t>
          </a: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b="0" i="0" kern="1200" dirty="0">
            <a:latin typeface="+mn-lt"/>
            <a:cs typeface="Calibri" panose="020F0502020204030204" pitchFamily="34" charset="0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0" i="0" kern="1200" dirty="0">
              <a:latin typeface="+mn-lt"/>
              <a:cs typeface="Calibri" panose="020F0502020204030204" pitchFamily="34" charset="0"/>
            </a:rPr>
            <a:t>The term MAT implies that medication should have a supplemental or temporary role in treatment. Using “MOUD” aligns with the way other psychiatric medications are understood (e.g., antidepressants, antipsychotics), as critical tools that are central to a patient’s treatment plan.</a:t>
          </a: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b="0" i="0" kern="1200" dirty="0">
            <a:latin typeface="+mn-lt"/>
            <a:cs typeface="Calibri" panose="020F0502020204030204" pitchFamily="34" charset="0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b="0" i="0" kern="1200" dirty="0">
            <a:latin typeface="+mn-lt"/>
            <a:cs typeface="Calibri" panose="020F0502020204030204" pitchFamily="34" charset="0"/>
          </a:endParaRPr>
        </a:p>
      </dsp:txBody>
      <dsp:txXfrm>
        <a:off x="7571194" y="477115"/>
        <a:ext cx="3314541" cy="46825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A430A-EFE7-4C3E-BA07-CCCDF0E70807}">
      <dsp:nvSpPr>
        <dsp:cNvPr id="0" name=""/>
        <dsp:cNvSpPr/>
      </dsp:nvSpPr>
      <dsp:spPr>
        <a:xfrm>
          <a:off x="3406" y="6070"/>
          <a:ext cx="3321025" cy="8928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+mj-lt"/>
            </a:rPr>
            <a:t>Do NOT Say</a:t>
          </a:r>
        </a:p>
      </dsp:txBody>
      <dsp:txXfrm>
        <a:off x="3406" y="6070"/>
        <a:ext cx="3321025" cy="892800"/>
      </dsp:txXfrm>
    </dsp:sp>
    <dsp:sp modelId="{F0F14488-018B-42F6-AF61-64349302B705}">
      <dsp:nvSpPr>
        <dsp:cNvPr id="0" name=""/>
        <dsp:cNvSpPr/>
      </dsp:nvSpPr>
      <dsp:spPr>
        <a:xfrm>
          <a:off x="3406" y="898870"/>
          <a:ext cx="3321025" cy="425475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+mn-lt"/>
              <a:ea typeface="Calibri" charset="0"/>
              <a:cs typeface="Calibri" charset="0"/>
            </a:rPr>
            <a:t>Addicted baby</a:t>
          </a:r>
          <a:r>
            <a:rPr lang="en-US" sz="1800" kern="1200" dirty="0">
              <a:latin typeface="Calibri" charset="0"/>
              <a:ea typeface="Calibri" charset="0"/>
              <a:cs typeface="Calibri" charset="0"/>
            </a:rPr>
            <a:t>	</a:t>
          </a:r>
        </a:p>
      </dsp:txBody>
      <dsp:txXfrm>
        <a:off x="3406" y="898870"/>
        <a:ext cx="3321025" cy="4254750"/>
      </dsp:txXfrm>
    </dsp:sp>
    <dsp:sp modelId="{7BD65ECA-C68E-463D-9FD6-226F67E6EE81}">
      <dsp:nvSpPr>
        <dsp:cNvPr id="0" name=""/>
        <dsp:cNvSpPr/>
      </dsp:nvSpPr>
      <dsp:spPr>
        <a:xfrm>
          <a:off x="3789374" y="6070"/>
          <a:ext cx="3321025" cy="892800"/>
        </a:xfrm>
        <a:prstGeom prst="rect">
          <a:avLst/>
        </a:prstGeom>
        <a:gradFill rotWithShape="0">
          <a:gsLst>
            <a:gs pos="0">
              <a:schemeClr val="accent5">
                <a:hueOff val="927063"/>
                <a:satOff val="4926"/>
                <a:lumOff val="101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927063"/>
                <a:satOff val="4926"/>
                <a:lumOff val="101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927063"/>
                <a:satOff val="4926"/>
                <a:lumOff val="101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927063"/>
              <a:satOff val="4926"/>
              <a:lumOff val="101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  <a:ea typeface="Calibri" charset="0"/>
              <a:cs typeface="Calibri" charset="0"/>
            </a:rPr>
            <a:t>Say this</a:t>
          </a:r>
        </a:p>
      </dsp:txBody>
      <dsp:txXfrm>
        <a:off x="3789374" y="6070"/>
        <a:ext cx="3321025" cy="892800"/>
      </dsp:txXfrm>
    </dsp:sp>
    <dsp:sp modelId="{19A8E6B1-CDC2-4AFE-95A9-51AB43AF9895}">
      <dsp:nvSpPr>
        <dsp:cNvPr id="0" name=""/>
        <dsp:cNvSpPr/>
      </dsp:nvSpPr>
      <dsp:spPr>
        <a:xfrm>
          <a:off x="3789374" y="898870"/>
          <a:ext cx="3321025" cy="4254750"/>
        </a:xfrm>
        <a:prstGeom prst="rect">
          <a:avLst/>
        </a:prstGeom>
        <a:solidFill>
          <a:schemeClr val="accent5">
            <a:tint val="40000"/>
            <a:alpha val="90000"/>
            <a:hueOff val="1071438"/>
            <a:satOff val="17982"/>
            <a:lumOff val="234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1071438"/>
              <a:satOff val="17982"/>
              <a:lumOff val="234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latin typeface="+mn-lt"/>
              <a:cs typeface="Calibri" charset="0"/>
            </a:rPr>
            <a:t>Baby born to mother who used drugs while pregnant</a:t>
          </a:r>
          <a:endParaRPr lang="en-US" sz="1800" kern="1200" dirty="0">
            <a:latin typeface="Calibri" charset="0"/>
            <a:ea typeface="Calibri" charset="0"/>
            <a:cs typeface="Calibri" charset="0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800" kern="1200" dirty="0">
            <a:latin typeface="+mn-lt"/>
            <a:cs typeface="Calibri" charset="0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latin typeface="+mn-lt"/>
              <a:cs typeface="Calibri" charset="0"/>
            </a:rPr>
            <a:t>Baby with signs of withdrawal from prenatal drug exposure</a:t>
          </a: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800" kern="1200" dirty="0">
            <a:latin typeface="+mn-lt"/>
            <a:cs typeface="Calibri" charset="0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latin typeface="+mn-lt"/>
              <a:cs typeface="Calibri" charset="0"/>
            </a:rPr>
            <a:t>Baby with neonatal opioid withdrawal/neonatal abstinence syndrome</a:t>
          </a: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kern="1200" dirty="0">
            <a:latin typeface="+mn-lt"/>
            <a:cs typeface="Calibri" charset="0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latin typeface="+mn-lt"/>
              <a:cs typeface="Calibri" charset="0"/>
            </a:rPr>
            <a:t>Newborn exposed to substances</a:t>
          </a:r>
        </a:p>
      </dsp:txBody>
      <dsp:txXfrm>
        <a:off x="3789374" y="898870"/>
        <a:ext cx="3321025" cy="4254750"/>
      </dsp:txXfrm>
    </dsp:sp>
    <dsp:sp modelId="{B24CF352-9DC5-410B-AF18-FFDC43A968F9}">
      <dsp:nvSpPr>
        <dsp:cNvPr id="0" name=""/>
        <dsp:cNvSpPr/>
      </dsp:nvSpPr>
      <dsp:spPr>
        <a:xfrm>
          <a:off x="7575343" y="6070"/>
          <a:ext cx="3321025" cy="892800"/>
        </a:xfrm>
        <a:prstGeom prst="rect">
          <a:avLst/>
        </a:prstGeom>
        <a:gradFill rotWithShape="0">
          <a:gsLst>
            <a:gs pos="0">
              <a:schemeClr val="accent5">
                <a:hueOff val="1854127"/>
                <a:satOff val="9853"/>
                <a:lumOff val="2039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854127"/>
                <a:satOff val="9853"/>
                <a:lumOff val="2039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854127"/>
                <a:satOff val="9853"/>
                <a:lumOff val="2039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854127"/>
              <a:satOff val="9853"/>
              <a:lumOff val="203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+mj-lt"/>
              <a:ea typeface="Calibri" charset="0"/>
              <a:cs typeface="Calibri" charset="0"/>
            </a:rPr>
            <a:t>Why</a:t>
          </a:r>
        </a:p>
      </dsp:txBody>
      <dsp:txXfrm>
        <a:off x="7575343" y="6070"/>
        <a:ext cx="3321025" cy="892800"/>
      </dsp:txXfrm>
    </dsp:sp>
    <dsp:sp modelId="{1A5B7668-DE43-4F88-B94A-2F52F7BC0D91}">
      <dsp:nvSpPr>
        <dsp:cNvPr id="0" name=""/>
        <dsp:cNvSpPr/>
      </dsp:nvSpPr>
      <dsp:spPr>
        <a:xfrm>
          <a:off x="7575343" y="898870"/>
          <a:ext cx="3321025" cy="4254750"/>
        </a:xfrm>
        <a:prstGeom prst="rect">
          <a:avLst/>
        </a:prstGeom>
        <a:solidFill>
          <a:schemeClr val="accent5">
            <a:tint val="40000"/>
            <a:alpha val="90000"/>
            <a:hueOff val="2142876"/>
            <a:satOff val="35964"/>
            <a:lumOff val="469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2142876"/>
              <a:satOff val="35964"/>
              <a:lumOff val="469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0" i="0" kern="1200" dirty="0">
              <a:latin typeface="+mn-lt"/>
              <a:cs typeface="Calibri" panose="020F0502020204030204" pitchFamily="34" charset="0"/>
            </a:rPr>
            <a:t>Babies cannot be born with addiction because addiction is a behavioral disorder—they are simply born manifesting a withdrawal syndrome.</a:t>
          </a: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800" b="0" i="0" kern="1200" dirty="0">
            <a:latin typeface="+mn-lt"/>
            <a:cs typeface="Calibri" panose="020F0502020204030204" pitchFamily="34" charset="0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0" i="0" kern="1200" dirty="0">
              <a:latin typeface="+mn-lt"/>
              <a:cs typeface="Calibri" panose="020F0502020204030204" pitchFamily="34" charset="0"/>
            </a:rPr>
            <a:t>Use clinically accurate, non-stigmatizing terminology the same way it would be used for other medical conditions.</a:t>
          </a: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800" b="0" i="0" kern="1200" dirty="0">
            <a:latin typeface="+mn-lt"/>
            <a:cs typeface="Calibri" panose="020F0502020204030204" pitchFamily="34" charset="0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0" i="0" kern="1200" dirty="0">
              <a:latin typeface="+mn-lt"/>
              <a:cs typeface="Calibri" panose="020F0502020204030204" pitchFamily="34" charset="0"/>
            </a:rPr>
            <a:t>Using person-first language can reduce stigma.</a:t>
          </a:r>
        </a:p>
      </dsp:txBody>
      <dsp:txXfrm>
        <a:off x="7575343" y="898870"/>
        <a:ext cx="3321025" cy="42547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6A342-B367-45CF-9327-BFF7B346A563}">
      <dsp:nvSpPr>
        <dsp:cNvPr id="0" name=""/>
        <dsp:cNvSpPr/>
      </dsp:nvSpPr>
      <dsp:spPr>
        <a:xfrm>
          <a:off x="0" y="408781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Using destigmatizing language allows the advocate:</a:t>
          </a:r>
        </a:p>
      </dsp:txBody>
      <dsp:txXfrm>
        <a:off x="0" y="408781"/>
        <a:ext cx="2857499" cy="1714500"/>
      </dsp:txXfrm>
    </dsp:sp>
    <dsp:sp modelId="{6376C95A-10C8-415B-9099-B483216C51B1}">
      <dsp:nvSpPr>
        <dsp:cNvPr id="0" name=""/>
        <dsp:cNvSpPr/>
      </dsp:nvSpPr>
      <dsp:spPr>
        <a:xfrm>
          <a:off x="3143250" y="408781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Educate</a:t>
          </a:r>
        </a:p>
      </dsp:txBody>
      <dsp:txXfrm>
        <a:off x="3143250" y="408781"/>
        <a:ext cx="2857499" cy="1714500"/>
      </dsp:txXfrm>
    </dsp:sp>
    <dsp:sp modelId="{4DAED443-9F45-4298-9E5C-B4664D483822}">
      <dsp:nvSpPr>
        <dsp:cNvPr id="0" name=""/>
        <dsp:cNvSpPr/>
      </dsp:nvSpPr>
      <dsp:spPr>
        <a:xfrm>
          <a:off x="6286500" y="408781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Empower</a:t>
          </a:r>
        </a:p>
      </dsp:txBody>
      <dsp:txXfrm>
        <a:off x="6286500" y="408781"/>
        <a:ext cx="2857499" cy="1714500"/>
      </dsp:txXfrm>
    </dsp:sp>
    <dsp:sp modelId="{A8579123-724E-49A4-A718-46571D6D1F00}">
      <dsp:nvSpPr>
        <dsp:cNvPr id="0" name=""/>
        <dsp:cNvSpPr/>
      </dsp:nvSpPr>
      <dsp:spPr>
        <a:xfrm>
          <a:off x="0" y="2409031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Expresses to the individual:</a:t>
          </a:r>
        </a:p>
      </dsp:txBody>
      <dsp:txXfrm>
        <a:off x="0" y="2409031"/>
        <a:ext cx="2857499" cy="1714500"/>
      </dsp:txXfrm>
    </dsp:sp>
    <dsp:sp modelId="{E462D08B-FA07-48E2-AE3F-4D5160A2CE6B}">
      <dsp:nvSpPr>
        <dsp:cNvPr id="0" name=""/>
        <dsp:cNvSpPr/>
      </dsp:nvSpPr>
      <dsp:spPr>
        <a:xfrm>
          <a:off x="3143250" y="2409031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Dignity</a:t>
          </a:r>
        </a:p>
      </dsp:txBody>
      <dsp:txXfrm>
        <a:off x="3143250" y="2409031"/>
        <a:ext cx="2857499" cy="1714500"/>
      </dsp:txXfrm>
    </dsp:sp>
    <dsp:sp modelId="{6B32CDF9-56B2-443C-899B-D8B46027C5F7}">
      <dsp:nvSpPr>
        <dsp:cNvPr id="0" name=""/>
        <dsp:cNvSpPr/>
      </dsp:nvSpPr>
      <dsp:spPr>
        <a:xfrm>
          <a:off x="6286500" y="2409031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Value</a:t>
          </a:r>
        </a:p>
      </dsp:txBody>
      <dsp:txXfrm>
        <a:off x="6286500" y="2409031"/>
        <a:ext cx="2857499" cy="1714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78357-97DB-4B29-AAFE-5BD8ED3D4C90}">
      <dsp:nvSpPr>
        <dsp:cNvPr id="0" name=""/>
        <dsp:cNvSpPr/>
      </dsp:nvSpPr>
      <dsp:spPr>
        <a:xfrm>
          <a:off x="0" y="986498"/>
          <a:ext cx="102108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CB761-9C4E-4CAD-94C2-876715F6488E}">
      <dsp:nvSpPr>
        <dsp:cNvPr id="0" name=""/>
        <dsp:cNvSpPr/>
      </dsp:nvSpPr>
      <dsp:spPr>
        <a:xfrm>
          <a:off x="510540" y="455137"/>
          <a:ext cx="7147560" cy="1062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161" tIns="0" rIns="270161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Lindsay Horseman, MSW</a:t>
          </a:r>
        </a:p>
      </dsp:txBody>
      <dsp:txXfrm>
        <a:off x="562418" y="507015"/>
        <a:ext cx="7043804" cy="958964"/>
      </dsp:txXfrm>
    </dsp:sp>
    <dsp:sp modelId="{2911B769-2E3B-42D7-93B8-FA9D3F22BE6D}">
      <dsp:nvSpPr>
        <dsp:cNvPr id="0" name=""/>
        <dsp:cNvSpPr/>
      </dsp:nvSpPr>
      <dsp:spPr>
        <a:xfrm>
          <a:off x="0" y="2619458"/>
          <a:ext cx="102108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876031"/>
              <a:satOff val="34180"/>
              <a:lumOff val="74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491F0-5855-462C-ACC7-6211B8E3AF49}">
      <dsp:nvSpPr>
        <dsp:cNvPr id="0" name=""/>
        <dsp:cNvSpPr/>
      </dsp:nvSpPr>
      <dsp:spPr>
        <a:xfrm>
          <a:off x="510540" y="2088098"/>
          <a:ext cx="7147560" cy="1062720"/>
        </a:xfrm>
        <a:prstGeom prst="roundRect">
          <a:avLst/>
        </a:prstGeom>
        <a:solidFill>
          <a:schemeClr val="accent2">
            <a:hueOff val="1876031"/>
            <a:satOff val="34180"/>
            <a:lumOff val="74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161" tIns="0" rIns="270161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Lindsay.Horseman@cchdky.org</a:t>
          </a:r>
        </a:p>
      </dsp:txBody>
      <dsp:txXfrm>
        <a:off x="562418" y="2139976"/>
        <a:ext cx="7043804" cy="95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C026C9-4C52-4B60-A858-A50E4BE56D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60113-35DB-4BB4-9269-631D6FEB5E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0D272-305C-421E-A9EF-95D63D599B42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0E5BB-A291-4B94-8433-B9D3F16854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7D678-038E-42A6-961E-EAB034DB47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7DFA-63CC-4ED7-B30E-ACF88B4B89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9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16E63-7886-43BC-8DD4-4F14C3DD7360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C5307-140F-447F-BCBA-BB92E3A29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5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1B3B4-A5A9-442E-B305-2C1B61528B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55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90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FD2957-8595-499F-896A-E9A0888D0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44A184-010C-483F-8B5A-3D1E7E6EF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115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82A2E2-E6DD-4321-B03A-F6C071C1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 anchor="t">
            <a:normAutofit/>
          </a:bodyPr>
          <a:lstStyle>
            <a:lvl1pPr>
              <a:defRPr sz="8500"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21B6D9B-E3FB-48D2-A477-5B73E2216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38823550-6B12-4BFD-9C91-668B623E3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3533" y="0"/>
            <a:ext cx="4082983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70622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9680" y="190500"/>
            <a:ext cx="10036292" cy="773776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7F0BA818-CA3B-46FD-9A79-7BDC1D9CA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43" y="1764139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EAD007E-B9BB-4C9F-BDC8-127A77F0F9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9243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9ECBA1DE-781A-4AA7-86CA-0EBE52A9B4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7467" y="1764031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3A9CA10-3BBC-41E7-A34E-C6CCFEC820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7467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6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97352E-C52D-43BE-BCE2-2D71FE035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051A8D-592F-40C1-A65D-E1F17B07C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600" y="183988"/>
            <a:ext cx="9406372" cy="803380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CF4C4703-C9D4-483C-8E41-17BB7193D0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00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393281D-B77A-4BB8-A3E2-49E0F1259D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1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6B205DED-723B-48E3-AE9F-556696225C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2317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7D63D24-8466-44F3-898F-5CBC42C76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2317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F600D1D1-B6A8-4A4E-BC6A-897FE089C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5393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205F643-67E9-4E41-A65F-163C81609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53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0EF04CC-F1B1-495C-BA2F-F28A5D97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7B66A6-EBC5-4A75-B938-7148B7A1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3DD707-C769-4868-9B2F-1BF7ABBC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80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926107-51B9-44DD-8581-AA5E8B60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8" y="484494"/>
            <a:ext cx="5800867" cy="1569493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144A4B-34B7-47EC-888B-0D2076006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2" y="2156346"/>
            <a:ext cx="5800866" cy="396393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6A9B852-DA3F-4566-BDEB-F1F69334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87742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116EBB24-A127-412B-99DB-A7FBCA68A2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0838" y="665163"/>
            <a:ext cx="2214562" cy="25130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63CCB0A6-D7F6-4C78-B6C0-A045E3B25B0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29737" y="665579"/>
            <a:ext cx="2214562" cy="25130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F3038A14-3DB7-4BDC-A247-674224BFB8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00854" y="3607271"/>
            <a:ext cx="2214562" cy="25130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59BCC1BB-4299-409F-9215-B3A4ECAB523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24845" y="3607271"/>
            <a:ext cx="2214562" cy="25130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FB415D6-2F2D-46E2-94AF-1F3BE10F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EC8DC3B-1AAD-429C-A1EA-FAEE9D88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F39FF-F5CB-4ACA-9B46-4CCF89ECA75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162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52F41C-45C5-4E09-A91A-8F4AE80B0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33900"/>
            <a:ext cx="9144000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DA9EBEF3-E8A8-4C5C-B6D9-B322242DC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001" y="4947313"/>
            <a:ext cx="7700617" cy="1409037"/>
          </a:xfrm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5400"/>
              <a:t>Click to edit Master title style</a:t>
            </a:r>
            <a:endParaRPr lang="en-US" sz="5400" dirty="0"/>
          </a:p>
        </p:txBody>
      </p:sp>
      <p:sp>
        <p:nvSpPr>
          <p:cNvPr id="11" name="Subtitle 7">
            <a:extLst>
              <a:ext uri="{FF2B5EF4-FFF2-40B4-BE49-F238E27FC236}">
                <a16:creationId xmlns:a16="http://schemas.microsoft.com/office/drawing/2014/main" id="{6A90C83B-4674-4CF1-9CD4-78C3B7CDC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6252" y="386989"/>
            <a:ext cx="2443495" cy="37583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Click to edit Master subtitle style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1894E094-44B9-4024-A43A-438DEB225D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323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BCFB5F5-AD25-4F9C-8AE7-E0E891F1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919568B3-FE67-4E6E-BA92-FEF29CBFE1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44000" y="4532313"/>
            <a:ext cx="3048000" cy="23256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87D4A75-1737-4D5B-A386-9FE32DFB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B52AA41-FD0C-42C6-BD04-9E5B55A4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244D815C-8BF3-4ECF-A945-A2A7C2983A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7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4716EF3-1422-48C0-BC49-14FAC3550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2AAFDE-CB45-46CA-8961-8133FCA5F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09C30D-AB58-482B-B553-F7136709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 anchor="b"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6700" y="0"/>
            <a:ext cx="4038600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7B51DFB6-C977-4551-BE38-57688D7FF0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5300" y="0"/>
            <a:ext cx="4076701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4100" y="3841750"/>
            <a:ext cx="6599238" cy="229608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188F17E-DD3B-4CCC-957F-5A691448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67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3698AF-A86A-4D69-8272-76C9C1914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E2DC86-4009-449C-8F4E-779A8C76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71630E1-6506-4E93-BB6A-0604E0D04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86000"/>
            <a:ext cx="5067300" cy="45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1BAB65B-02AF-4992-85D0-8E98AB1B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E115BC-4A4C-4385-82D5-106D1FAC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887" y="2899186"/>
            <a:ext cx="5610113" cy="328435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CD3EB2B-80EF-4DC6-B2B6-F4B56844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C3E33A-8A0A-4767-A4D9-CD895637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93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6EB31F-C5DF-49FF-8DEA-86AC0C186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7086599" cy="45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FE912F-46EC-49B0-9C9A-DE9CBDF9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53035"/>
            <a:ext cx="5945393" cy="2366683"/>
          </a:xfrm>
        </p:spPr>
        <p:txBody>
          <a:bodyPr>
            <a:normAutofit/>
          </a:bodyPr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sz="6000"/>
              <a:t>Click to edit Master title style</a:t>
            </a:r>
            <a:endParaRPr lang="en-US" sz="6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BF32D81-1E24-45B8-A09D-EEAD404D8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3075868"/>
            <a:ext cx="5945393" cy="110833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F9C7900-0694-4FDF-B29C-24016C0B9C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533900"/>
            <a:ext cx="7086598" cy="23241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F1BABA-5C8C-4693-BD5A-974A1711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71BA6F2-2182-4910-8DA6-71E5AB2745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600" y="0"/>
            <a:ext cx="5105400" cy="45339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83DCD7D2-7B94-48E9-9DCA-E72E1BCE43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86598" y="4533900"/>
            <a:ext cx="5105402" cy="2324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253B29-520A-4014-A821-4F52F57C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B60DEE-1456-46C0-A3E5-4CAF3E12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22F022-211C-4882-844C-086FEA6806AA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40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F4DD58-525D-4728-A769-9F38711D5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862FE-7A72-432B-9888-FB389D35B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8" y="875030"/>
            <a:ext cx="2384425" cy="506857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256B58A-EC2F-48AB-BF2D-AB678AF0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3DA1-34CB-434E-99AF-EA31D28A19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02000" y="876300"/>
            <a:ext cx="8607425" cy="474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B48D9BB-04DF-4542-8DF6-C4C78753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22742E1-6009-4FFB-A391-37B987F5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21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3FEABB-56CC-491D-830B-02C0466D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F3EF5A-453C-4D68-BA86-2FB1DE61C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7" y="996950"/>
            <a:ext cx="2384425" cy="494665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21BA0-41E1-404D-9063-DF281D18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1CEA4-8F84-4893-8A45-28DB0AE206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2650" y="996950"/>
            <a:ext cx="8367713" cy="45450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99D2EA6-8453-4240-88D1-460E269D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DD4984-9B40-488F-B903-2E041955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75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AD3C5B21-C400-4C50-8684-59543CDC43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12192000" cy="6858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81B040C-8943-4433-BFE9-AFB1F7C9E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6" y="-2"/>
            <a:ext cx="11014364" cy="4100947"/>
          </a:xfrm>
          <a:gradFill>
            <a:gsLst>
              <a:gs pos="77000">
                <a:srgbClr val="000000">
                  <a:alpha val="30000"/>
                </a:srgbClr>
              </a:gs>
              <a:gs pos="38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rIns="731520"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1A6711-44B3-4723-90E5-802B2DBD8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1963" y="4089656"/>
            <a:ext cx="8950035" cy="2796566"/>
          </a:xfrm>
          <a:gradFill>
            <a:gsLst>
              <a:gs pos="77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tIns="640080" rIns="731520" anchor="t">
            <a:normAutofit/>
          </a:bodyPr>
          <a:lstStyle>
            <a:lvl1pPr marL="0" indent="0" algn="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subtitle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79A2161-66FE-4C11-AD83-5824307C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1399727-F37D-4748-90E8-B5B6F531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9DE4FD1-0950-4A6A-8167-F0E9C622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6D940D-6D44-4DF9-9322-B4B11F7EDCD0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04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A42DEE-636F-4A79-B56A-5AF989E1F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5C9195-04C9-4D9A-B613-44A5F5900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98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5A662A-E279-494E-8389-ADC6E870E38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31863" y="1695450"/>
            <a:ext cx="10328275" cy="4314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20B3F9-9DEF-4500-91D7-25F0B5E9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E504E9-EAD2-4BE5-9736-CED43FF2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EB613-AF5E-423F-A78B-94F856BF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99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922A0-5527-4314-A2EA-E5CF34EF9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6EC4CB6-956E-48EB-86AC-B40D89D74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759" y="194783"/>
            <a:ext cx="10022841" cy="760892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FA4250-BD33-40AE-934A-A473029C5CA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6112" y="1560513"/>
            <a:ext cx="10899776" cy="434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1E7CA1-3FAA-4961-8BAC-93AB2EF6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0CC547-8B7E-4C4B-9B2A-04BD498A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4245B-9DC4-457D-AB68-8E3BBB85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90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E30A8-0D9C-47BB-8249-8A2EEEFC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4"/>
            <a:ext cx="10552176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93687-61FE-460F-A66F-4DF17994F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24" y="1984248"/>
            <a:ext cx="10552176" cy="419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E1FFB-7673-4E75-9B5C-5572E2B06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4B9AF-F93C-43E8-8E68-3B700825C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168" y="6356350"/>
            <a:ext cx="4837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z="105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739F7-0AE5-4677-8957-9961D67C1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4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85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D150CF-F888-48EA-89E8-311ED5E91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>
            <a:normAutofit fontScale="90000"/>
          </a:bodyPr>
          <a:lstStyle/>
          <a:p>
            <a:br>
              <a:rPr lang="en-US" sz="80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5300" b="0" i="1" u="none" strike="noStrike" baseline="0" dirty="0">
                <a:latin typeface="Garamond" panose="02020404030301010803" pitchFamily="18" charset="0"/>
              </a:rPr>
              <a:t>Helping Survivors in Recovery: Overcoming Stigmas for Successful Advocacy </a:t>
            </a:r>
            <a:endParaRPr lang="en-US" sz="53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BBE0348-1527-4055-BA8A-E27542227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5876042" cy="146454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Lindsay Horseman, MSW</a:t>
            </a:r>
          </a:p>
          <a:p>
            <a:r>
              <a:rPr lang="en-US" dirty="0"/>
              <a:t>Director of Recovery Services</a:t>
            </a:r>
          </a:p>
          <a:p>
            <a:r>
              <a:rPr lang="en-US" dirty="0"/>
              <a:t>Clark County Health Department</a:t>
            </a:r>
          </a:p>
        </p:txBody>
      </p:sp>
      <p:pic>
        <p:nvPicPr>
          <p:cNvPr id="5" name="Picture Placeholder 4" descr="A picture containing mountain, sky, outdoor, nature, sunrise ">
            <a:extLst>
              <a:ext uri="{FF2B5EF4-FFF2-40B4-BE49-F238E27FC236}">
                <a16:creationId xmlns:a16="http://schemas.microsoft.com/office/drawing/2014/main" id="{A33E67C0-6C95-48DB-97CC-8CE8D36C05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3533" y="0"/>
            <a:ext cx="4082983" cy="68580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CCFA4B-DFC1-0581-06B6-DA4BB3D38D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25087" y="4744180"/>
            <a:ext cx="1257029" cy="125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18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7A515-3F4E-5CBD-9952-A64C13A730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Recovery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E79AB-887F-AB83-3AA1-9B3B2B8549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recovery?</a:t>
            </a:r>
          </a:p>
        </p:txBody>
      </p:sp>
      <p:pic>
        <p:nvPicPr>
          <p:cNvPr id="13" name="Picture Placeholder 12" descr="A road with text on it&#10;&#10;Description automatically generated">
            <a:extLst>
              <a:ext uri="{FF2B5EF4-FFF2-40B4-BE49-F238E27FC236}">
                <a16:creationId xmlns:a16="http://schemas.microsoft.com/office/drawing/2014/main" id="{E895D66E-C372-316C-EA6F-5BD7D42592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0528" t="47229" r="-10887" b="1783"/>
          <a:stretch/>
        </p:blipFill>
        <p:spPr>
          <a:xfrm>
            <a:off x="0" y="4550968"/>
            <a:ext cx="7859015" cy="2289964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63095-90C7-5BCC-EB4F-2621B4D84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25CD7E7-E8D9-4410-EAD9-3C3A3D4698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51" b="151"/>
          <a:stretch/>
        </p:blipFill>
        <p:spPr/>
      </p:pic>
      <p:pic>
        <p:nvPicPr>
          <p:cNvPr id="15" name="Picture Placeholder 14" descr="A group of hands touching a sign&#10;&#10;Description automatically generated">
            <a:extLst>
              <a:ext uri="{FF2B5EF4-FFF2-40B4-BE49-F238E27FC236}">
                <a16:creationId xmlns:a16="http://schemas.microsoft.com/office/drawing/2014/main" id="{E5A8377A-11E2-C913-F040-0DC3BC54DCD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5331" b="5331"/>
          <a:stretch>
            <a:fillRect/>
          </a:stretch>
        </p:blipFill>
        <p:spPr>
          <a:xfrm>
            <a:off x="7013448" y="4533900"/>
            <a:ext cx="5178552" cy="2324100"/>
          </a:xfr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EE24891-9D2E-F9B5-168C-E8F9B3AC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120BA9-87F4-1D06-0279-241855B10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2F022-211C-4882-844C-086FEA6806AA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10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6029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2D22322F-E79D-4BEF-8038-DE2C8F5C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190500"/>
            <a:ext cx="10036292" cy="773776"/>
          </a:xfrm>
        </p:spPr>
        <p:txBody>
          <a:bodyPr>
            <a:normAutofit fontScale="90000"/>
          </a:bodyPr>
          <a:lstStyle/>
          <a:p>
            <a:r>
              <a:rPr lang="en-US" dirty="0"/>
              <a:t>Recovery  - A Lifelong Process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1A6601B-A3E2-47A2-B731-4FE03C43E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9243" y="1764139"/>
            <a:ext cx="4756714" cy="597604"/>
          </a:xfrm>
        </p:spPr>
        <p:txBody>
          <a:bodyPr/>
          <a:lstStyle/>
          <a:p>
            <a:r>
              <a:rPr lang="en-US" dirty="0"/>
              <a:t>Defined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BAEE544-8FB3-4E56-91A9-A6964539D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09243" y="2374900"/>
            <a:ext cx="4756714" cy="33655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return to a normal state of health, mind or strength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0" i="0" dirty="0">
                <a:effectLst/>
              </a:rPr>
              <a:t>SAMHSA's working definition of recovery defines recovery as a </a:t>
            </a:r>
            <a:r>
              <a:rPr lang="en-US" b="1" i="0" dirty="0">
                <a:effectLst/>
              </a:rPr>
              <a:t>process of change through which individuals improve their health and wellness, live self-directed lives, and strive to reach their full potential.</a:t>
            </a:r>
            <a:endParaRPr lang="en-US" b="1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ADD5DF7-575E-4C10-815E-CDBBFAB583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7467" y="1764031"/>
            <a:ext cx="4756714" cy="597604"/>
          </a:xfrm>
        </p:spPr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13BE1C0-386B-47CB-BDCE-A24D9918AE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57467" y="2374900"/>
            <a:ext cx="4756714" cy="3365500"/>
          </a:xfrm>
        </p:spPr>
        <p:txBody>
          <a:bodyPr/>
          <a:lstStyle/>
          <a:p>
            <a:r>
              <a:rPr lang="en-US" dirty="0"/>
              <a:t>Whole, healthy person</a:t>
            </a:r>
          </a:p>
          <a:p>
            <a:r>
              <a:rPr lang="en-US" dirty="0"/>
              <a:t>Restoration or Rebirth</a:t>
            </a:r>
          </a:p>
          <a:p>
            <a:r>
              <a:rPr lang="en-US" dirty="0"/>
              <a:t>All aspects of life</a:t>
            </a:r>
          </a:p>
          <a:p>
            <a:r>
              <a:rPr lang="en-US" dirty="0"/>
              <a:t>Maintenance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4A3939E-B573-4FB2-AD69-18C1A75F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lvl="0"/>
            <a:r>
              <a:rPr lang="en-US" noProof="0" dirty="0"/>
              <a:t>Presentation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F65B39-4112-473E-B203-73AC0F564D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/>
          <a:p>
            <a:pPr lvl="0"/>
            <a:r>
              <a:rPr lang="en-US" noProof="0" dirty="0"/>
              <a:t>20XX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800B7A-B486-4409-9EDD-0A7B9628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5428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AD62-C7CB-EC26-55BB-F7DF7F47FD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Advocacy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56AD1-2D5A-1873-0E7A-333344A88F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person in their corner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877C0-DFBE-1961-20A7-A81D0E129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Placeholder 10" descr="A person in a tie and boxing gloves leaning on a person's neck&#10;&#10;Description automatically generated">
            <a:extLst>
              <a:ext uri="{FF2B5EF4-FFF2-40B4-BE49-F238E27FC236}">
                <a16:creationId xmlns:a16="http://schemas.microsoft.com/office/drawing/2014/main" id="{DE6E93A5-66D2-735E-24F9-1494643A81C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-9341" b="40802"/>
          <a:stretch/>
        </p:blipFill>
        <p:spPr>
          <a:xfrm>
            <a:off x="7086600" y="-715224"/>
            <a:ext cx="5105400" cy="5247854"/>
          </a:xfrm>
        </p:spPr>
      </p:pic>
      <p:pic>
        <p:nvPicPr>
          <p:cNvPr id="19" name="Picture Placeholder 18" descr="A ant carrying a stick&#10;&#10;Description automatically generated">
            <a:extLst>
              <a:ext uri="{FF2B5EF4-FFF2-40B4-BE49-F238E27FC236}">
                <a16:creationId xmlns:a16="http://schemas.microsoft.com/office/drawing/2014/main" id="{29B16965-A3B0-66C6-3CB3-EB16E800D56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9355" b="9355"/>
          <a:stretch>
            <a:fillRect/>
          </a:stretch>
        </p:blipFill>
        <p:spPr/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4234884-5376-210B-B8C5-33035DC6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80E021-A157-7183-6A6A-B15AF2ADD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2F022-211C-4882-844C-086FEA6806AA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12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Placeholder 16" descr="A person in boxing gloves sitting in a ring with a person behind her&#10;&#10;Description automatically generated">
            <a:extLst>
              <a:ext uri="{FF2B5EF4-FFF2-40B4-BE49-F238E27FC236}">
                <a16:creationId xmlns:a16="http://schemas.microsoft.com/office/drawing/2014/main" id="{4D7F5A88-7A9C-A0BF-807C-3A8ABAF790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-179106" r="-179106"/>
          <a:stretch/>
        </p:blipFill>
        <p:spPr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4258733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84A1AA7-2E90-4B15-88DA-97825B6448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-2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AC7AC30-1251-40E1-9808-1FB902C4C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6" y="-2"/>
            <a:ext cx="11014364" cy="4100947"/>
          </a:xfrm>
        </p:spPr>
        <p:txBody>
          <a:bodyPr>
            <a:normAutofit/>
          </a:bodyPr>
          <a:lstStyle/>
          <a:p>
            <a:r>
              <a:rPr lang="en-US" dirty="0"/>
              <a:t>Hope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154B60C-7CE6-4829-87C0-7B4B3E168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1963" y="4089656"/>
            <a:ext cx="8950035" cy="2796566"/>
          </a:xfrm>
        </p:spPr>
        <p:txBody>
          <a:bodyPr>
            <a:normAutofit/>
          </a:bodyPr>
          <a:lstStyle/>
          <a:p>
            <a:r>
              <a:rPr lang="en-US" sz="3200" dirty="0"/>
              <a:t> starts with kindness, empathy and an unconditional positive regard</a:t>
            </a:r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292399BD-BD2E-4306-802E-64A79BA97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lvl="0"/>
            <a:r>
              <a:rPr lang="en-US" noProof="0" dirty="0"/>
              <a:t>Presentation title</a:t>
            </a:r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A98E8EB0-8988-42CF-80D1-7A2AB7D1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/>
          <a:p>
            <a:pPr lvl="0"/>
            <a:r>
              <a:rPr lang="en-US" noProof="0" dirty="0"/>
              <a:t>20XX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F3FAC0BD-E5E7-4E36-B85D-0C1D0408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CD6D940D-6D44-4DF9-9322-B4B11F7EDCD0}" type="slidenum">
              <a:rPr lang="en-US" noProof="0" smtClean="0"/>
              <a:pPr lvl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6475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E39055A8-6754-4F27-8010-BF142982D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17">
            <a:extLst>
              <a:ext uri="{FF2B5EF4-FFF2-40B4-BE49-F238E27FC236}">
                <a16:creationId xmlns:a16="http://schemas.microsoft.com/office/drawing/2014/main" id="{9D32FA8C-E5C9-41F3-B538-7C2984B7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604D41A3-547A-41D1-96E2-F0E878302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ADAFCF0-55EB-D42C-8D0D-3D9A76FD4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2022763"/>
            <a:ext cx="10552355" cy="39208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9600">
                <a:solidFill>
                  <a:srgbClr val="FFFFFF"/>
                </a:solidFill>
              </a:rPr>
              <a:t>Empowerment </a:t>
            </a:r>
            <a:r>
              <a:rPr lang="en-US" sz="9600" dirty="0">
                <a:solidFill>
                  <a:srgbClr val="FFFFFF"/>
                </a:solidFill>
              </a:rPr>
              <a:t>&amp; Education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C98DCEC2-52AA-DE9F-0044-F7499743A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6" y="781396"/>
            <a:ext cx="7536220" cy="12413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800" dirty="0">
                <a:solidFill>
                  <a:srgbClr val="FFFFFF"/>
                </a:solidFill>
              </a:rPr>
              <a:t>Advocacy is…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D54A19-9E02-F9A3-2832-BDC85FF6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C7B2C-6608-9ACB-1A42-C5426401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rgbClr val="FFFFFF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DEBC8-4300-FFAA-F6B8-809260C2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b="0" i="0" u="none" strike="noStrike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09043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DAAC5-F144-D608-C55E-CD5BE9072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Recovery Dialect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83A56-3A95-8316-2F62-ED1C2D57FBD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In Community Language:</a:t>
            </a:r>
          </a:p>
          <a:p>
            <a:r>
              <a:rPr lang="en-US" dirty="0"/>
              <a:t>Slang terms used within the recovery community to refer to self</a:t>
            </a:r>
          </a:p>
          <a:p>
            <a:pPr marL="0" indent="0">
              <a:buNone/>
            </a:pPr>
            <a:r>
              <a:rPr lang="en-US" dirty="0"/>
              <a:t>“addict” “junkie” “alcoholic” “fiend” “druggie” “drunk”		</a:t>
            </a:r>
          </a:p>
          <a:p>
            <a:r>
              <a:rPr lang="en-US" dirty="0"/>
              <a:t>Terms like “clean” “dirty”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Often as a way to be accountable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Self-diagnosis required in Twelve Step fellowships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BDE0A14-1010-60E2-3640-B421FC0F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D02FF2-D5AB-21AC-45F1-E66B6835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56A1F-6B01-2ED5-6659-9C42355D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8119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6">
            <a:extLst>
              <a:ext uri="{FF2B5EF4-FFF2-40B4-BE49-F238E27FC236}">
                <a16:creationId xmlns:a16="http://schemas.microsoft.com/office/drawing/2014/main" id="{352D3BCF-5FFD-4370-BBC0-949A4CAEC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8">
            <a:extLst>
              <a:ext uri="{FF2B5EF4-FFF2-40B4-BE49-F238E27FC236}">
                <a16:creationId xmlns:a16="http://schemas.microsoft.com/office/drawing/2014/main" id="{5AF7891E-857B-435C-B27A-FAA12E672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330F6403-11BB-440A-81D1-11DAFA7A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190500"/>
            <a:ext cx="10336013" cy="7737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spc="-40" dirty="0">
                <a:solidFill>
                  <a:srgbClr val="FFFFFF"/>
                </a:solidFill>
              </a:rPr>
              <a:t>Person FIRST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63F48C-BFC1-4227-8BB0-C06C473D6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https://nida.nih.gov/nidamed-medical-health-professionals/health-professions-education/words-matter-terms-to-use-avoid-when-talking-about-addiction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32E67-6C01-41FF-AA5B-AEEE3DFA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noProof="0" dirty="0"/>
              <a:t>2023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3C4C9-9778-4A59-9001-6EC6F523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Aft>
                <a:spcPts val="600"/>
              </a:spcAft>
            </a:pPr>
            <a:fld id="{06B786C7-B8F9-4072-AAAA-17258464D730}" type="slidenum">
              <a:rPr lang="en-US" noProof="0" smtClean="0"/>
              <a:pPr lvl="0">
                <a:spcAft>
                  <a:spcPts val="600"/>
                </a:spcAft>
              </a:pPr>
              <a:t>16</a:t>
            </a:fld>
            <a:endParaRPr lang="en-US" noProof="0"/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76386ECC-44D1-4D37-AF78-36503EACC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93599382"/>
              </p:ext>
            </p:extLst>
          </p:nvPr>
        </p:nvGraphicFramePr>
        <p:xfrm>
          <a:off x="649288" y="1984375"/>
          <a:ext cx="10552112" cy="419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9891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30F6403-11BB-440A-81D1-11DAFA7A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759" y="194783"/>
            <a:ext cx="10022841" cy="76089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Other terms</a:t>
            </a:r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76386ECC-44D1-4D37-AF78-36503EACC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280710072"/>
              </p:ext>
            </p:extLst>
          </p:nvPr>
        </p:nvGraphicFramePr>
        <p:xfrm>
          <a:off x="646112" y="1194753"/>
          <a:ext cx="10899775" cy="5159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63F48C-BFC1-4227-8BB0-C06C473D6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5071" y="6398429"/>
            <a:ext cx="9810934" cy="459571"/>
          </a:xfrm>
        </p:spPr>
        <p:txBody>
          <a:bodyPr/>
          <a:lstStyle/>
          <a:p>
            <a:r>
              <a:rPr lang="en-US" dirty="0"/>
              <a:t>https://nida.nih.gov/nidamed-medical-health-professionals/health-professions-education/words-matter-terms-to-use-avoid-when-talking-about-addiction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32E67-6C01-41FF-AA5B-AEEE3DFA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/>
          <a:p>
            <a:pPr lvl="0"/>
            <a:r>
              <a:rPr lang="en-US" noProof="0" dirty="0"/>
              <a:t>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3C4C9-9778-4A59-9001-6EC6F523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9604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30F6403-11BB-440A-81D1-11DAFA7A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759" y="194783"/>
            <a:ext cx="10022841" cy="76089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Harm Reduction</a:t>
            </a:r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76386ECC-44D1-4D37-AF78-36503EACC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050471436"/>
              </p:ext>
            </p:extLst>
          </p:nvPr>
        </p:nvGraphicFramePr>
        <p:xfrm>
          <a:off x="646112" y="1194753"/>
          <a:ext cx="10899775" cy="5159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63F48C-BFC1-4227-8BB0-C06C473D6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5071" y="6398429"/>
            <a:ext cx="9810934" cy="459571"/>
          </a:xfrm>
        </p:spPr>
        <p:txBody>
          <a:bodyPr/>
          <a:lstStyle/>
          <a:p>
            <a:r>
              <a:rPr lang="en-US" dirty="0"/>
              <a:t>https://nida.nih.gov/nidamed-medical-health-professionals/health-professions-education/words-matter-terms-to-use-avoid-when-talking-about-addiction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32E67-6C01-41FF-AA5B-AEEE3DFA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/>
          <a:p>
            <a:pPr lvl="0"/>
            <a:r>
              <a:rPr lang="en-US" noProof="0" dirty="0"/>
              <a:t>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3C4C9-9778-4A59-9001-6EC6F523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3950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30F6403-11BB-440A-81D1-11DAFA7A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759" y="194783"/>
            <a:ext cx="10022841" cy="76089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Neonatal </a:t>
            </a:r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76386ECC-44D1-4D37-AF78-36503EACC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46603626"/>
              </p:ext>
            </p:extLst>
          </p:nvPr>
        </p:nvGraphicFramePr>
        <p:xfrm>
          <a:off x="646112" y="1194753"/>
          <a:ext cx="10899775" cy="5159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63F48C-BFC1-4227-8BB0-C06C473D6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5071" y="6398429"/>
            <a:ext cx="9810934" cy="459571"/>
          </a:xfrm>
        </p:spPr>
        <p:txBody>
          <a:bodyPr/>
          <a:lstStyle/>
          <a:p>
            <a:r>
              <a:rPr lang="en-US" dirty="0"/>
              <a:t>https://nida.nih.gov/nidamed-medical-health-professionals/health-professions-education/words-matter-terms-to-use-avoid-when-talking-about-addiction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32E67-6C01-41FF-AA5B-AEEE3DFA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/>
          <a:p>
            <a:pPr lvl="0"/>
            <a:r>
              <a:rPr lang="en-US" noProof="0" dirty="0"/>
              <a:t>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3C4C9-9778-4A59-9001-6EC6F523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826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B7F6341-D9BE-4D3C-92A1-37FAA11DE6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0" y="2286000"/>
            <a:ext cx="5067300" cy="45720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DA17F-F303-4811-96C4-AD8A09AB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B6583FE-B653-4C01-9ADF-EC8514A0B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887" y="2899186"/>
            <a:ext cx="5610113" cy="3284359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5CF6D-DC44-4734-988C-0AAA60D5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/>
          <a:p>
            <a:pPr lvl="0"/>
            <a:r>
              <a:rPr lang="en-US" noProof="0" dirty="0"/>
              <a:t>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8B9AF-847F-4250-A53B-82D9036A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244D815C-8BF3-4ECF-A945-A2A7C2983AF9}" type="slidenum">
              <a:rPr lang="en-US" noProof="0" smtClean="0"/>
              <a:pPr lvl="0"/>
              <a:t>2</a:t>
            </a:fld>
            <a:endParaRPr lang="en-US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011DF2-FAF2-B1F3-B80A-08F43C6A4CE4}"/>
              </a:ext>
            </a:extLst>
          </p:cNvPr>
          <p:cNvSpPr txBox="1"/>
          <p:nvPr/>
        </p:nvSpPr>
        <p:spPr>
          <a:xfrm>
            <a:off x="5379868" y="2512381"/>
            <a:ext cx="65517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2015 AAS Human Services – Bluegrass Community and Technical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2017 BSW Morehead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2017 MSW Campbellsville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years Alternative Sentencing Worker Department of Public Advocacy – Richmond Trial Office (Clark, Madison, Jackson Counties)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Year Program Director Achieving Recovery Together</a:t>
            </a:r>
          </a:p>
          <a:p>
            <a:r>
              <a:rPr lang="en-US" dirty="0"/>
              <a:t>	Transition to Clark County Health Department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53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92E93D-8BFB-4A21-A47E-78B6DCA211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233279E7-6CA1-5E4D-7D9F-6F34773A4A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Provide </a:t>
            </a:r>
          </a:p>
          <a:p>
            <a:pPr algn="ctr"/>
            <a:r>
              <a:rPr lang="en-US" dirty="0"/>
              <a:t>a</a:t>
            </a:r>
          </a:p>
          <a:p>
            <a:pPr algn="ctr"/>
            <a:r>
              <a:rPr lang="en-US" dirty="0"/>
              <a:t>space</a:t>
            </a:r>
          </a:p>
          <a:p>
            <a:pPr algn="ctr"/>
            <a:r>
              <a:rPr lang="en-US" dirty="0"/>
              <a:t>for</a:t>
            </a:r>
          </a:p>
          <a:p>
            <a:pPr algn="ctr"/>
            <a:r>
              <a:rPr lang="en-US" dirty="0"/>
              <a:t>them</a:t>
            </a:r>
          </a:p>
          <a:p>
            <a:pPr algn="ctr"/>
            <a:r>
              <a:rPr lang="en-US" dirty="0"/>
              <a:t>to </a:t>
            </a:r>
          </a:p>
          <a:p>
            <a:pPr algn="ctr"/>
            <a:r>
              <a:rPr lang="en-US" dirty="0"/>
              <a:t>be </a:t>
            </a:r>
          </a:p>
          <a:p>
            <a:pPr algn="ctr"/>
            <a:r>
              <a:rPr lang="en-US" dirty="0"/>
              <a:t>heard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C394FA6A-80EA-46C1-8A4C-B4D8E90A7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 dirty="0"/>
              <a:t>Presentation title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1AEB8108-A042-4614-9BE5-EA75E865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noProof="0" dirty="0"/>
              <a:t>20XX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F88522D-FC32-4BD0-B916-ED439025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9F39FF-F5CB-4ACA-9B46-4CCF89ECA75F}" type="slidenum">
              <a:rPr lang="en-US" noProof="0" smtClean="0"/>
              <a:pPr lvl="0"/>
              <a:t>20</a:t>
            </a:fld>
            <a:endParaRPr lang="en-US" noProof="0" dirty="0"/>
          </a:p>
        </p:txBody>
      </p:sp>
      <p:pic>
        <p:nvPicPr>
          <p:cNvPr id="8" name="Picture Placeholder 7" descr="A person standing in a light room&#10;&#10;Description automatically generated">
            <a:extLst>
              <a:ext uri="{FF2B5EF4-FFF2-40B4-BE49-F238E27FC236}">
                <a16:creationId xmlns:a16="http://schemas.microsoft.com/office/drawing/2014/main" id="{5E2CA494-C30F-E55B-E649-795D27E7B93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4218" r="14218"/>
          <a:stretch>
            <a:fillRect/>
          </a:stretch>
        </p:blipFill>
        <p:spPr>
          <a:xfrm>
            <a:off x="9143999" y="4532313"/>
            <a:ext cx="3048000" cy="2325687"/>
          </a:xfrm>
        </p:spPr>
      </p:pic>
      <p:graphicFrame>
        <p:nvGraphicFramePr>
          <p:cNvPr id="19" name="Picture Placeholder 5">
            <a:extLst>
              <a:ext uri="{FF2B5EF4-FFF2-40B4-BE49-F238E27FC236}">
                <a16:creationId xmlns:a16="http://schemas.microsoft.com/office/drawing/2014/main" id="{074AA040-0D85-01E7-211B-73125D7C95DE}"/>
              </a:ext>
            </a:extLst>
          </p:cNvPr>
          <p:cNvGraphicFramePr/>
          <p:nvPr/>
        </p:nvGraphicFramePr>
        <p:xfrm>
          <a:off x="0" y="0"/>
          <a:ext cx="9144000" cy="4532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9808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D31B964-EFBE-40AB-A92C-D2B93D0B8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238FF78-8637-4874-BB33-692559E58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30761B21-88ED-449E-B2B9-3FC40844C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90501"/>
            <a:ext cx="10553700" cy="790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spc="-4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09E0B-CEBC-425D-8A86-1F858D8D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AEA19-91BF-48E8-A1D4-8FB745EA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noProof="0" dirty="0"/>
              <a:t>20XX</a:t>
            </a:r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87279-B48F-43C3-91FA-09BD7EA3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Aft>
                <a:spcPts val="600"/>
              </a:spcAft>
            </a:pPr>
            <a:fld id="{D39F39FF-F5CB-4ACA-9B46-4CCF89ECA75F}" type="slidenum">
              <a:rPr lang="en-US" noProof="0" smtClean="0"/>
              <a:pPr lvl="0">
                <a:spcAft>
                  <a:spcPts val="600"/>
                </a:spcAft>
              </a:pPr>
              <a:t>21</a:t>
            </a:fld>
            <a:endParaRPr lang="en-US" noProof="0"/>
          </a:p>
        </p:txBody>
      </p:sp>
      <p:graphicFrame>
        <p:nvGraphicFramePr>
          <p:cNvPr id="35" name="Subtitle 32">
            <a:extLst>
              <a:ext uri="{FF2B5EF4-FFF2-40B4-BE49-F238E27FC236}">
                <a16:creationId xmlns:a16="http://schemas.microsoft.com/office/drawing/2014/main" id="{4ED75B60-C691-5AB7-DB80-49F28D532A46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05351771"/>
              </p:ext>
            </p:extLst>
          </p:nvPr>
        </p:nvGraphicFramePr>
        <p:xfrm>
          <a:off x="977438" y="1961804"/>
          <a:ext cx="10210800" cy="398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761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F87A2-BBEA-2D6B-8CE3-FDAC78EB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me…</a:t>
            </a:r>
          </a:p>
        </p:txBody>
      </p:sp>
      <p:pic>
        <p:nvPicPr>
          <p:cNvPr id="9" name="Picture Placeholder 8" descr="A collage of a person&#10;&#10;Description automatically generated">
            <a:extLst>
              <a:ext uri="{FF2B5EF4-FFF2-40B4-BE49-F238E27FC236}">
                <a16:creationId xmlns:a16="http://schemas.microsoft.com/office/drawing/2014/main" id="{BE46F8CC-17F8-7346-76DA-CF5FB133C7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-43402" r="-43402"/>
          <a:stretch/>
        </p:blipFill>
        <p:spPr>
          <a:xfrm>
            <a:off x="0" y="2286000"/>
            <a:ext cx="5693790" cy="4572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450FF-513C-B363-0C2A-CE89185B5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D8ABF0-A13D-862B-58BB-DA8FF588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887" y="2432116"/>
            <a:ext cx="5610113" cy="392169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Three felony convictions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Sentenced to a total of 10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Served a total of 3 years, 2 consecutive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Lost custody of my 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Nearly 10 years of severe substance use disorder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56FDCD-CC7D-B2D1-BBFB-511A0AD30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20XX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8652B-EB6E-E22A-B914-5E24DD6C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67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1C5EA2A-10BF-4B5E-ACC8-8A766A094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53035"/>
            <a:ext cx="5945393" cy="2366683"/>
          </a:xfrm>
        </p:spPr>
        <p:txBody>
          <a:bodyPr/>
          <a:lstStyle/>
          <a:p>
            <a:r>
              <a:rPr lang="en-US" dirty="0"/>
              <a:t>Substance Use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EAC0465-1751-47C8-9200-CF24EEB5E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3075868"/>
            <a:ext cx="5945393" cy="1108335"/>
          </a:xfrm>
        </p:spPr>
        <p:txBody>
          <a:bodyPr/>
          <a:lstStyle/>
          <a:p>
            <a:r>
              <a:rPr lang="en-US" dirty="0"/>
              <a:t>Just some basics</a:t>
            </a:r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5A11C124-E818-45E0-9F70-7F0C271DDC7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0" y="4533900"/>
            <a:ext cx="7086598" cy="23241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932065-5BEE-4D45-A3A1-6F0559B48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lvl="0"/>
            <a:r>
              <a:rPr lang="en-US" noProof="0" dirty="0"/>
              <a:t>Presentation title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17AE28DB-6A67-4368-B973-0AF9753460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/>
        </p:blipFill>
        <p:spPr>
          <a:xfrm>
            <a:off x="7086600" y="0"/>
            <a:ext cx="5105400" cy="4533900"/>
          </a:xfrm>
        </p:spPr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8A37E149-B64A-42E8-BB3A-1FD622CE5C9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/>
          <a:stretch/>
        </p:blipFill>
        <p:spPr>
          <a:xfrm>
            <a:off x="7086598" y="4533900"/>
            <a:ext cx="5105402" cy="2324100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D2C1D6-521E-4B36-BBF3-F3613BE0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C3E1D-B7F8-47F6-A352-B757462B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2722F022-211C-4882-844C-086FEA6806AA}" type="slidenum">
              <a:rPr lang="en-US" noProof="0" smtClean="0"/>
              <a:pPr lvl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6028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DED76B9-5273-4139-ACC9-B6E36ADE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DB8AAF6-0D0C-4F4F-A10E-6A66E4A7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A person standing on a rock">
            <a:extLst>
              <a:ext uri="{FF2B5EF4-FFF2-40B4-BE49-F238E27FC236}">
                <a16:creationId xmlns:a16="http://schemas.microsoft.com/office/drawing/2014/main" id="{633DBDDF-94F3-4001-919E-B56D62CE7A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6700" y="0"/>
            <a:ext cx="4038600" cy="3429000"/>
          </a:xfrm>
        </p:spPr>
      </p:pic>
      <p:pic>
        <p:nvPicPr>
          <p:cNvPr id="44" name="Picture Placeholder 43" descr="A picture containing mountain, sky, nature, outdoor">
            <a:extLst>
              <a:ext uri="{FF2B5EF4-FFF2-40B4-BE49-F238E27FC236}">
                <a16:creationId xmlns:a16="http://schemas.microsoft.com/office/drawing/2014/main" id="{73DD8BED-FB17-4ABE-9B18-B6DDA81A0E0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5300" y="0"/>
            <a:ext cx="4076701" cy="3429000"/>
          </a:xfr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F2C169-25EA-4609-BC8A-BCA7C433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64100" y="3841750"/>
            <a:ext cx="6599238" cy="2296083"/>
          </a:xfrm>
        </p:spPr>
        <p:txBody>
          <a:bodyPr>
            <a:normAutofit/>
          </a:bodyPr>
          <a:lstStyle/>
          <a:p>
            <a:r>
              <a:rPr lang="en-US" dirty="0"/>
              <a:t>Substance Use</a:t>
            </a:r>
          </a:p>
          <a:p>
            <a:r>
              <a:rPr lang="en-US" dirty="0"/>
              <a:t>Stigma</a:t>
            </a:r>
          </a:p>
          <a:p>
            <a:r>
              <a:rPr lang="en-US" dirty="0"/>
              <a:t>Recovery</a:t>
            </a:r>
          </a:p>
          <a:p>
            <a:r>
              <a:rPr lang="en-US" dirty="0"/>
              <a:t>Tools for Advocacy</a:t>
            </a:r>
          </a:p>
          <a:p>
            <a:endParaRPr lang="en-US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CE93697D-BFA2-4D84-A860-BA62041441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/>
          <a:p>
            <a:pPr lvl="0"/>
            <a:r>
              <a:rPr lang="en-US" noProof="0" dirty="0"/>
              <a:t>2023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19BFBA5-3E41-40F8-9EFB-9DF730F5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244D815C-8BF3-4ECF-A945-A2A7C2983AF9}" type="slidenum">
              <a:rPr lang="en-US" noProof="0" smtClean="0"/>
              <a:pPr lvl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6347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30F6403-11BB-440A-81D1-11DAFA7A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759" y="194783"/>
            <a:ext cx="10022841" cy="760892"/>
          </a:xfrm>
        </p:spPr>
        <p:txBody>
          <a:bodyPr>
            <a:normAutofit fontScale="90000"/>
          </a:bodyPr>
          <a:lstStyle/>
          <a:p>
            <a:r>
              <a:rPr lang="en-US" dirty="0"/>
              <a:t>A disease, not a moral failing</a:t>
            </a:r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76386ECC-44D1-4D37-AF78-36503EACC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99545053"/>
              </p:ext>
            </p:extLst>
          </p:nvPr>
        </p:nvGraphicFramePr>
        <p:xfrm>
          <a:off x="646113" y="1560513"/>
          <a:ext cx="10899775" cy="4341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63F48C-BFC1-4227-8BB0-C06C473D6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32E67-6C01-41FF-AA5B-AEEE3DFA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/>
          <a:p>
            <a:pPr lvl="0"/>
            <a:r>
              <a:rPr lang="en-US" noProof="0" dirty="0"/>
              <a:t>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3C4C9-9778-4A59-9001-6EC6F523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314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68C20-7951-7A2B-4EB6-0AB5FCDB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/>
              <a:t>Maslow’s Hierarchy of Needs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5336A-1344-195F-EFE0-18857E47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Presentation title</a:t>
            </a:r>
          </a:p>
        </p:txBody>
      </p:sp>
      <p:pic>
        <p:nvPicPr>
          <p:cNvPr id="8" name="Content Placeholder 7" descr="A pyramid of self-actualization with Mediterranean Sea in the background&#10;&#10;Description automatically generated">
            <a:extLst>
              <a:ext uri="{FF2B5EF4-FFF2-40B4-BE49-F238E27FC236}">
                <a16:creationId xmlns:a16="http://schemas.microsoft.com/office/drawing/2014/main" id="{5B616A39-6215-4E19-305B-D2FE043C90D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37101" y="487903"/>
            <a:ext cx="5995812" cy="4461170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A6E4D-7F04-79E5-6C9A-8262EF66A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20XX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45784-39F2-EAD9-A813-40247538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AD5C0E25-8CC0-6517-E06F-006B00C1DE64}"/>
              </a:ext>
            </a:extLst>
          </p:cNvPr>
          <p:cNvSpPr/>
          <p:nvPr/>
        </p:nvSpPr>
        <p:spPr>
          <a:xfrm>
            <a:off x="4637100" y="4846222"/>
            <a:ext cx="5638115" cy="575035"/>
          </a:xfrm>
          <a:prstGeom prst="trapezoid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472329-785A-5D23-80C5-06513BFB485E}"/>
              </a:ext>
            </a:extLst>
          </p:cNvPr>
          <p:cNvSpPr txBox="1"/>
          <p:nvPr/>
        </p:nvSpPr>
        <p:spPr>
          <a:xfrm>
            <a:off x="5231876" y="4949073"/>
            <a:ext cx="448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Drugs/Alcohol</a:t>
            </a:r>
          </a:p>
        </p:txBody>
      </p:sp>
    </p:spTree>
    <p:extLst>
      <p:ext uri="{BB962C8B-B14F-4D97-AF65-F5344CB8AC3E}">
        <p14:creationId xmlns:p14="http://schemas.microsoft.com/office/powerpoint/2010/main" val="48957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E993E-A58F-1D3D-4075-ED3CDA68BC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Stigma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00F5C-8DD6-0C6D-B354-5EDF70E4B9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is it perpetuated? How does it feel?</a:t>
            </a:r>
          </a:p>
        </p:txBody>
      </p:sp>
      <p:pic>
        <p:nvPicPr>
          <p:cNvPr id="15" name="Picture Placeholder 14" descr="A hand writing on a white board&#10;&#10;Description automatically generated">
            <a:extLst>
              <a:ext uri="{FF2B5EF4-FFF2-40B4-BE49-F238E27FC236}">
                <a16:creationId xmlns:a16="http://schemas.microsoft.com/office/drawing/2014/main" id="{38A4A1B9-E83D-C7C0-A8AD-9EA357DAA16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-100" t="12246" r="1205" b="35050"/>
          <a:stretch/>
        </p:blipFill>
        <p:spPr>
          <a:xfrm>
            <a:off x="1" y="4533900"/>
            <a:ext cx="7086598" cy="23241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A0E08-BD51-779B-CC24-29A2733C6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Placeholder 12" descr="A group of hands pointing at a person sitting in a circle&#10;&#10;Description automatically generated">
            <a:extLst>
              <a:ext uri="{FF2B5EF4-FFF2-40B4-BE49-F238E27FC236}">
                <a16:creationId xmlns:a16="http://schemas.microsoft.com/office/drawing/2014/main" id="{235DFF79-F31F-C29C-30BF-562645F71B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499" r="3499"/>
          <a:stretch>
            <a:fillRect/>
          </a:stretch>
        </p:blipFill>
        <p:spPr/>
      </p:pic>
      <p:pic>
        <p:nvPicPr>
          <p:cNvPr id="11" name="Picture Placeholder 10" descr="A person surrounded by hands pointing at his head&#10;&#10;Description automatically generated">
            <a:extLst>
              <a:ext uri="{FF2B5EF4-FFF2-40B4-BE49-F238E27FC236}">
                <a16:creationId xmlns:a16="http://schemas.microsoft.com/office/drawing/2014/main" id="{93ED6D37-9F4A-CD5D-D497-16F80F6484B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15796" b="15796"/>
          <a:stretch/>
        </p:blipFill>
        <p:spPr/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567A970-7E79-3651-43C3-F07BB1D8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323C2D-80B8-71EE-A174-18C32737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2F022-211C-4882-844C-086FEA6806AA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8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7184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0622F47C-D986-4C50-BD14-2C1E537C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0" y="183988"/>
            <a:ext cx="9406372" cy="803380"/>
          </a:xfrm>
        </p:spPr>
        <p:txBody>
          <a:bodyPr>
            <a:normAutofit/>
          </a:bodyPr>
          <a:lstStyle/>
          <a:p>
            <a:r>
              <a:rPr lang="en-US" sz="4000" dirty="0"/>
              <a:t>Stigma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05AC8F8-F459-42EB-AA23-F556AEDD7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1300" y="1764193"/>
            <a:ext cx="3327366" cy="597604"/>
          </a:xfrm>
        </p:spPr>
        <p:txBody>
          <a:bodyPr/>
          <a:lstStyle/>
          <a:p>
            <a:r>
              <a:rPr lang="en-US" dirty="0"/>
              <a:t>Symptoms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FFE8322-74A2-43C3-B71A-8DD6B2DC0D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1193" y="2374899"/>
            <a:ext cx="3327366" cy="348557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Dishonesty</a:t>
            </a:r>
          </a:p>
          <a:p>
            <a:pPr lvl="0"/>
            <a:r>
              <a:rPr lang="en-US" dirty="0"/>
              <a:t>Manipulation</a:t>
            </a:r>
          </a:p>
          <a:p>
            <a:pPr lvl="0"/>
            <a:r>
              <a:rPr lang="en-US" dirty="0"/>
              <a:t>Thinking Errors</a:t>
            </a:r>
          </a:p>
          <a:p>
            <a:pPr lvl="0"/>
            <a:r>
              <a:rPr lang="en-US" dirty="0"/>
              <a:t>Entitlement</a:t>
            </a:r>
          </a:p>
          <a:p>
            <a:pPr lvl="0"/>
            <a:r>
              <a:rPr lang="en-US" dirty="0"/>
              <a:t>Selfish/Self-Centered</a:t>
            </a:r>
          </a:p>
          <a:p>
            <a:pPr lvl="0"/>
            <a:r>
              <a:rPr lang="en-US" dirty="0"/>
              <a:t>Expecting Instant Gratification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8417E53-E35C-4BA6-B238-61D2C004A2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32317" y="1764193"/>
            <a:ext cx="3327366" cy="597604"/>
          </a:xfrm>
        </p:spPr>
        <p:txBody>
          <a:bodyPr/>
          <a:lstStyle/>
          <a:p>
            <a:r>
              <a:rPr lang="en-US" dirty="0"/>
              <a:t>Internal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2AA922F-7FCE-49A0-92E0-60263B0E00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2317" y="2374899"/>
            <a:ext cx="3327366" cy="3485573"/>
          </a:xfrm>
        </p:spPr>
        <p:txBody>
          <a:bodyPr>
            <a:normAutofit/>
          </a:bodyPr>
          <a:lstStyle/>
          <a:p>
            <a:r>
              <a:rPr lang="en-US" dirty="0"/>
              <a:t>Negative Self-Talk</a:t>
            </a:r>
          </a:p>
          <a:p>
            <a:r>
              <a:rPr lang="en-US" dirty="0"/>
              <a:t>Bargaining/Dishonesty</a:t>
            </a:r>
          </a:p>
          <a:p>
            <a:r>
              <a:rPr lang="en-US" dirty="0"/>
              <a:t>Cycle of Guilt, Shame and Remorse</a:t>
            </a:r>
          </a:p>
          <a:p>
            <a:r>
              <a:rPr lang="en-US" dirty="0"/>
              <a:t>Minimizing</a:t>
            </a:r>
          </a:p>
          <a:p>
            <a:r>
              <a:rPr lang="en-US" dirty="0"/>
              <a:t>Hopelessness</a:t>
            </a:r>
          </a:p>
          <a:p>
            <a:r>
              <a:rPr lang="en-US" dirty="0"/>
              <a:t>Despair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4D68F73-4FB1-4145-BF89-FE36142E5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25393" y="1764193"/>
            <a:ext cx="3327366" cy="597604"/>
          </a:xfrm>
        </p:spPr>
        <p:txBody>
          <a:bodyPr/>
          <a:lstStyle/>
          <a:p>
            <a:r>
              <a:rPr lang="en-US" dirty="0"/>
              <a:t>External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67F3EB6-BBF7-400D-831B-2949763446D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25393" y="2374899"/>
            <a:ext cx="3327366" cy="3485573"/>
          </a:xfrm>
        </p:spPr>
        <p:txBody>
          <a:bodyPr>
            <a:normAutofit/>
          </a:bodyPr>
          <a:lstStyle/>
          <a:p>
            <a:r>
              <a:rPr lang="en-US" dirty="0"/>
              <a:t>Demeaning Language</a:t>
            </a:r>
          </a:p>
          <a:p>
            <a:r>
              <a:rPr lang="en-US" dirty="0"/>
              <a:t>Treatment in Systems</a:t>
            </a:r>
          </a:p>
          <a:p>
            <a:pPr lvl="1"/>
            <a:r>
              <a:rPr lang="en-US" dirty="0"/>
              <a:t>Legal</a:t>
            </a:r>
          </a:p>
          <a:p>
            <a:pPr lvl="1"/>
            <a:r>
              <a:rPr lang="en-US" dirty="0"/>
              <a:t>Employment</a:t>
            </a:r>
          </a:p>
          <a:p>
            <a:pPr lvl="1"/>
            <a:r>
              <a:rPr lang="en-US" dirty="0"/>
              <a:t>Housing</a:t>
            </a:r>
          </a:p>
          <a:p>
            <a:pPr lvl="1"/>
            <a:r>
              <a:rPr lang="en-US" dirty="0"/>
              <a:t>Family</a:t>
            </a:r>
          </a:p>
          <a:p>
            <a:pPr lvl="1"/>
            <a:r>
              <a:rPr lang="en-US" dirty="0"/>
              <a:t>Medical</a:t>
            </a:r>
          </a:p>
          <a:p>
            <a:pPr lvl="1"/>
            <a:r>
              <a:rPr lang="en-US" dirty="0"/>
              <a:t>Assistance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20C49D-5E38-4E7C-A240-4B2D015F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lvl="0"/>
            <a:r>
              <a:rPr lang="en-US" noProof="0" dirty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E6D34A-9686-45B2-97D0-AD20167B2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/>
          <a:p>
            <a:pPr lvl="0"/>
            <a:r>
              <a:rPr lang="en-US" noProof="0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EC6D8-4D66-4B16-AD3F-2850D613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249949"/>
      </p:ext>
    </p:extLst>
  </p:cSld>
  <p:clrMapOvr>
    <a:masterClrMapping/>
  </p:clrMapOvr>
</p:sld>
</file>

<file path=ppt/theme/theme1.xml><?xml version="1.0" encoding="utf-8"?>
<a:theme xmlns:a="http://schemas.openxmlformats.org/drawingml/2006/main" name="ColorBlockVTI">
  <a:themeElements>
    <a:clrScheme name="ColorBlock Color Scheme">
      <a:dk1>
        <a:sysClr val="windowText" lastClr="000000"/>
      </a:dk1>
      <a:lt1>
        <a:sysClr val="window" lastClr="FFFFFF"/>
      </a:lt1>
      <a:dk2>
        <a:srgbClr val="002044"/>
      </a:dk2>
      <a:lt2>
        <a:srgbClr val="F5F0F3"/>
      </a:lt2>
      <a:accent1>
        <a:srgbClr val="4A41C5"/>
      </a:accent1>
      <a:accent2>
        <a:srgbClr val="37997B"/>
      </a:accent2>
      <a:accent3>
        <a:srgbClr val="17B4DF"/>
      </a:accent3>
      <a:accent4>
        <a:srgbClr val="E69500"/>
      </a:accent4>
      <a:accent5>
        <a:srgbClr val="276D77"/>
      </a:accent5>
      <a:accent6>
        <a:srgbClr val="386ECE"/>
      </a:accent6>
      <a:hlink>
        <a:srgbClr val="AF1DAF"/>
      </a:hlink>
      <a:folHlink>
        <a:srgbClr val="FE5C68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BlockVTI" id="{733CB85B-8F47-42FB-9326-9FF507018D27}" vid="{069BD9C2-DF61-4F2B-A577-A59C7FC2FF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CCB28C-7D26-4A36-9CFC-D739C28F3D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757C30-AE9A-4680-90EB-19D282EC2B7C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AF0BF08-C674-44E3-8BFC-85BC65E09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{7D490534-0E73-4FEA-86CB-4FC79783503C}tf89117832_win32</Template>
  <TotalTime>2778</TotalTime>
  <Words>907</Words>
  <Application>Microsoft Office PowerPoint</Application>
  <PresentationFormat>Widescreen</PresentationFormat>
  <Paragraphs>234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Avenir Next LT Pro</vt:lpstr>
      <vt:lpstr>Calibri</vt:lpstr>
      <vt:lpstr>Garamond</vt:lpstr>
      <vt:lpstr>ColorBlockVTI</vt:lpstr>
      <vt:lpstr> Helping Survivors in Recovery: Overcoming Stigmas for Successful Advocacy </vt:lpstr>
      <vt:lpstr>Introduction</vt:lpstr>
      <vt:lpstr>Also me…</vt:lpstr>
      <vt:lpstr>Substance Use</vt:lpstr>
      <vt:lpstr>Agenda</vt:lpstr>
      <vt:lpstr>A disease, not a moral failing</vt:lpstr>
      <vt:lpstr>Maslow’s Hierarchy of Needs</vt:lpstr>
      <vt:lpstr>Stigma</vt:lpstr>
      <vt:lpstr>Stigma</vt:lpstr>
      <vt:lpstr>Recovery</vt:lpstr>
      <vt:lpstr>Recovery  - A Lifelong Process</vt:lpstr>
      <vt:lpstr>Advocacy</vt:lpstr>
      <vt:lpstr>Hope</vt:lpstr>
      <vt:lpstr>Empowerment &amp; Education</vt:lpstr>
      <vt:lpstr>Recovery Dialect</vt:lpstr>
      <vt:lpstr>Person FIRST</vt:lpstr>
      <vt:lpstr>Other terms</vt:lpstr>
      <vt:lpstr>Harm Reduction</vt:lpstr>
      <vt:lpstr>Neonatal </vt:lpstr>
      <vt:lpstr>Final thoughts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Helping Survivors in Recovery: Overcoming Stigmas for Successful Advocacy </dc:title>
  <dc:creator>Lindsay C. Horseman</dc:creator>
  <cp:lastModifiedBy>Sarah Curry</cp:lastModifiedBy>
  <cp:revision>3</cp:revision>
  <dcterms:created xsi:type="dcterms:W3CDTF">2023-09-12T00:53:20Z</dcterms:created>
  <dcterms:modified xsi:type="dcterms:W3CDTF">2023-09-14T13:06:11Z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