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diagrams/data1.xml" ContentType="application/vnd.openxmlformats-officedocument.drawingml.diagramData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8.xml" ContentType="application/vnd.openxmlformats-officedocument.presentationml.notesSlide+xml"/>
  <Override PartName="/ppt/slideLayouts/slideLayout24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layout2.xml" ContentType="application/vnd.openxmlformats-officedocument.drawingml.diagramLayout+xml"/>
  <Override PartName="/ppt/diagrams/drawing2.xml" ContentType="application/vnd.ms-office.drawingml.diagramDrawing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1" r:id="rId2"/>
    <p:sldMasterId id="2147483673" r:id="rId3"/>
  </p:sldMasterIdLst>
  <p:notesMasterIdLst>
    <p:notesMasterId r:id="rId33"/>
  </p:notesMasterIdLst>
  <p:sldIdLst>
    <p:sldId id="256" r:id="rId4"/>
    <p:sldId id="281" r:id="rId5"/>
    <p:sldId id="282" r:id="rId6"/>
    <p:sldId id="257" r:id="rId7"/>
    <p:sldId id="258" r:id="rId8"/>
    <p:sldId id="259" r:id="rId9"/>
    <p:sldId id="260" r:id="rId10"/>
    <p:sldId id="268" r:id="rId11"/>
    <p:sldId id="270" r:id="rId12"/>
    <p:sldId id="271" r:id="rId13"/>
    <p:sldId id="272" r:id="rId14"/>
    <p:sldId id="283" r:id="rId15"/>
    <p:sldId id="273" r:id="rId16"/>
    <p:sldId id="274" r:id="rId17"/>
    <p:sldId id="277" r:id="rId18"/>
    <p:sldId id="262" r:id="rId19"/>
    <p:sldId id="275" r:id="rId20"/>
    <p:sldId id="276" r:id="rId21"/>
    <p:sldId id="278" r:id="rId22"/>
    <p:sldId id="279" r:id="rId23"/>
    <p:sldId id="269" r:id="rId24"/>
    <p:sldId id="280" r:id="rId25"/>
    <p:sldId id="263" r:id="rId26"/>
    <p:sldId id="261" r:id="rId27"/>
    <p:sldId id="266" r:id="rId28"/>
    <p:sldId id="264" r:id="rId29"/>
    <p:sldId id="265" r:id="rId30"/>
    <p:sldId id="267" r:id="rId31"/>
    <p:sldId id="285" r:id="rId3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87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01" autoAdjust="0"/>
    <p:restoredTop sz="65994" autoAdjust="0"/>
  </p:normalViewPr>
  <p:slideViewPr>
    <p:cSldViewPr snapToGrid="0">
      <p:cViewPr varScale="1">
        <p:scale>
          <a:sx n="71" d="100"/>
          <a:sy n="71" d="100"/>
        </p:scale>
        <p:origin x="191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customXml" Target="../customXml/item2.xml"/><Relationship Id="rId21" Type="http://schemas.openxmlformats.org/officeDocument/2006/relationships/slide" Target="slides/slide18.xml"/><Relationship Id="rId34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notesMaster" Target="notesMasters/notesMaster1.xml"/><Relationship Id="rId38" Type="http://schemas.openxmlformats.org/officeDocument/2006/relationships/customXml" Target="../customXml/item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tableStyles" Target="tableStyles.xml"/><Relationship Id="rId40" Type="http://schemas.openxmlformats.org/officeDocument/2006/relationships/customXml" Target="../customXml/item3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viewProps" Target="viewProps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DC3DA4F-ED33-4756-91EB-464640F2E4FC}" type="doc">
      <dgm:prSet loTypeId="urn:microsoft.com/office/officeart/2005/8/layout/radial5" loCatId="cycle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72ACCD80-FB6C-48BD-A404-93CBB0986A45}">
      <dgm:prSet phldrT="[Text]" custT="1"/>
      <dgm:spPr/>
      <dgm:t>
        <a:bodyPr/>
        <a:lstStyle/>
        <a:p>
          <a:r>
            <a:rPr lang="en-US" sz="2400" b="1" dirty="0"/>
            <a:t>CHILD</a:t>
          </a:r>
        </a:p>
      </dgm:t>
    </dgm:pt>
    <dgm:pt modelId="{362228CF-7752-4BDB-B350-31823B1B1EE8}" type="parTrans" cxnId="{486B576B-F230-4ABC-9133-CE738C8F766A}">
      <dgm:prSet/>
      <dgm:spPr/>
      <dgm:t>
        <a:bodyPr/>
        <a:lstStyle/>
        <a:p>
          <a:endParaRPr lang="en-US" sz="1600" b="1"/>
        </a:p>
      </dgm:t>
    </dgm:pt>
    <dgm:pt modelId="{4745AAA7-4BB7-4476-A339-6815776F0848}" type="sibTrans" cxnId="{486B576B-F230-4ABC-9133-CE738C8F766A}">
      <dgm:prSet/>
      <dgm:spPr/>
      <dgm:t>
        <a:bodyPr/>
        <a:lstStyle/>
        <a:p>
          <a:endParaRPr lang="en-US" sz="1600" b="1"/>
        </a:p>
      </dgm:t>
    </dgm:pt>
    <dgm:pt modelId="{6B7F91B9-2406-4EA6-BEB7-DAB92B886633}">
      <dgm:prSet phldrT="[Text]" custT="1"/>
      <dgm:spPr/>
      <dgm:t>
        <a:bodyPr/>
        <a:lstStyle/>
        <a:p>
          <a:r>
            <a:rPr lang="en-US" sz="1600" b="1" dirty="0"/>
            <a:t>Biological Family</a:t>
          </a:r>
        </a:p>
      </dgm:t>
    </dgm:pt>
    <dgm:pt modelId="{5357E216-C1FE-426E-BDD4-F9551B9B95F1}" type="parTrans" cxnId="{8D32FB7F-C666-4833-8977-2BA3BC218237}">
      <dgm:prSet custT="1"/>
      <dgm:spPr/>
      <dgm:t>
        <a:bodyPr/>
        <a:lstStyle/>
        <a:p>
          <a:endParaRPr lang="en-US" sz="1600" b="1"/>
        </a:p>
      </dgm:t>
    </dgm:pt>
    <dgm:pt modelId="{7226BFBD-194C-4519-A1DD-F8ED934F625E}" type="sibTrans" cxnId="{8D32FB7F-C666-4833-8977-2BA3BC218237}">
      <dgm:prSet/>
      <dgm:spPr/>
      <dgm:t>
        <a:bodyPr/>
        <a:lstStyle/>
        <a:p>
          <a:endParaRPr lang="en-US" sz="1600" b="1"/>
        </a:p>
      </dgm:t>
    </dgm:pt>
    <dgm:pt modelId="{E8FA61BF-1F95-4562-9B43-4E2818FC68A2}">
      <dgm:prSet phldrT="[Text]" custT="1"/>
      <dgm:spPr/>
      <dgm:t>
        <a:bodyPr/>
        <a:lstStyle/>
        <a:p>
          <a:r>
            <a:rPr lang="en-US" sz="1600" b="1" dirty="0">
              <a:solidFill>
                <a:schemeClr val="tx1"/>
              </a:solidFill>
            </a:rPr>
            <a:t>Licensed Foster Home</a:t>
          </a:r>
        </a:p>
      </dgm:t>
    </dgm:pt>
    <dgm:pt modelId="{7C2315B9-8A86-43E8-B8F8-831B7B1FDA00}" type="parTrans" cxnId="{178C2F7E-B37F-4E5E-9F6E-287AC862E566}">
      <dgm:prSet custT="1"/>
      <dgm:spPr/>
      <dgm:t>
        <a:bodyPr/>
        <a:lstStyle/>
        <a:p>
          <a:endParaRPr lang="en-US" sz="1600" b="1"/>
        </a:p>
      </dgm:t>
    </dgm:pt>
    <dgm:pt modelId="{98955BBD-76F6-4105-BEB4-8F8943EA8ACE}" type="sibTrans" cxnId="{178C2F7E-B37F-4E5E-9F6E-287AC862E566}">
      <dgm:prSet/>
      <dgm:spPr/>
      <dgm:t>
        <a:bodyPr/>
        <a:lstStyle/>
        <a:p>
          <a:endParaRPr lang="en-US" sz="1600" b="1"/>
        </a:p>
      </dgm:t>
    </dgm:pt>
    <dgm:pt modelId="{BCC6A764-C624-4886-98E0-54A02E2D5677}">
      <dgm:prSet phldrT="[Text]" custT="1"/>
      <dgm:spPr/>
      <dgm:t>
        <a:bodyPr/>
        <a:lstStyle/>
        <a:p>
          <a:r>
            <a:rPr lang="en-US" sz="1600" b="1" dirty="0">
              <a:solidFill>
                <a:schemeClr val="tx1"/>
              </a:solidFill>
            </a:rPr>
            <a:t>DCBS</a:t>
          </a:r>
        </a:p>
      </dgm:t>
    </dgm:pt>
    <dgm:pt modelId="{3A47371F-18BE-4D8A-8A24-5B4EA5657522}" type="parTrans" cxnId="{AA12E4F6-696E-476C-A649-F4D8194FCAC2}">
      <dgm:prSet custT="1"/>
      <dgm:spPr/>
      <dgm:t>
        <a:bodyPr/>
        <a:lstStyle/>
        <a:p>
          <a:endParaRPr lang="en-US" sz="1600" b="1"/>
        </a:p>
      </dgm:t>
    </dgm:pt>
    <dgm:pt modelId="{96F9DF09-DB46-4432-B2AA-9110E0C50729}" type="sibTrans" cxnId="{AA12E4F6-696E-476C-A649-F4D8194FCAC2}">
      <dgm:prSet/>
      <dgm:spPr/>
      <dgm:t>
        <a:bodyPr/>
        <a:lstStyle/>
        <a:p>
          <a:endParaRPr lang="en-US" sz="1600" b="1"/>
        </a:p>
      </dgm:t>
    </dgm:pt>
    <dgm:pt modelId="{5B489551-D0A8-4014-92B7-A88D68C26F15}">
      <dgm:prSet phldrT="[Text]" custT="1"/>
      <dgm:spPr/>
      <dgm:t>
        <a:bodyPr/>
        <a:lstStyle/>
        <a:p>
          <a:r>
            <a:rPr lang="en-US" sz="1600" b="1" dirty="0"/>
            <a:t>School</a:t>
          </a:r>
        </a:p>
      </dgm:t>
    </dgm:pt>
    <dgm:pt modelId="{C85E3ED8-E9EF-4F77-BC3B-33E83105C3D8}" type="parTrans" cxnId="{BF98C53A-D4D8-48DD-906B-E032A8E8361D}">
      <dgm:prSet custT="1"/>
      <dgm:spPr/>
      <dgm:t>
        <a:bodyPr/>
        <a:lstStyle/>
        <a:p>
          <a:endParaRPr lang="en-US" sz="1600" b="1"/>
        </a:p>
      </dgm:t>
    </dgm:pt>
    <dgm:pt modelId="{F6F1C318-5AAE-4F2D-A100-E1C6720DD1C9}" type="sibTrans" cxnId="{BF98C53A-D4D8-48DD-906B-E032A8E8361D}">
      <dgm:prSet/>
      <dgm:spPr/>
      <dgm:t>
        <a:bodyPr/>
        <a:lstStyle/>
        <a:p>
          <a:endParaRPr lang="en-US" sz="1600" b="1"/>
        </a:p>
      </dgm:t>
    </dgm:pt>
    <dgm:pt modelId="{B139F00F-DB3F-483D-BFC6-6D087494CF43}">
      <dgm:prSet phldrT="[Text]" custT="1"/>
      <dgm:spPr/>
      <dgm:t>
        <a:bodyPr/>
        <a:lstStyle/>
        <a:p>
          <a:r>
            <a:rPr lang="en-US" sz="1600" b="1" dirty="0"/>
            <a:t>Guardian Ad Litem or CASA Volunteer</a:t>
          </a:r>
        </a:p>
      </dgm:t>
    </dgm:pt>
    <dgm:pt modelId="{81ED0A95-338A-49EC-8E15-FEEADC1ADEF5}" type="parTrans" cxnId="{6720E7BF-375D-4722-8A4F-13AC3E503A07}">
      <dgm:prSet custT="1"/>
      <dgm:spPr/>
      <dgm:t>
        <a:bodyPr/>
        <a:lstStyle/>
        <a:p>
          <a:endParaRPr lang="en-US" sz="1600" b="1"/>
        </a:p>
      </dgm:t>
    </dgm:pt>
    <dgm:pt modelId="{043BE6C8-9E05-4101-9F69-989CD462D649}" type="sibTrans" cxnId="{6720E7BF-375D-4722-8A4F-13AC3E503A07}">
      <dgm:prSet/>
      <dgm:spPr/>
      <dgm:t>
        <a:bodyPr/>
        <a:lstStyle/>
        <a:p>
          <a:endParaRPr lang="en-US" sz="1600" b="1"/>
        </a:p>
      </dgm:t>
    </dgm:pt>
    <dgm:pt modelId="{665F4987-92F7-4386-8A4A-3B4DE11D74A1}">
      <dgm:prSet phldrT="[Text]" custT="1"/>
      <dgm:spPr/>
      <dgm:t>
        <a:bodyPr/>
        <a:lstStyle/>
        <a:p>
          <a:r>
            <a:rPr lang="en-US" sz="1600" b="1" dirty="0"/>
            <a:t>Court System</a:t>
          </a:r>
        </a:p>
      </dgm:t>
    </dgm:pt>
    <dgm:pt modelId="{FBA43964-33A0-461F-B702-A4D05BA22C21}" type="parTrans" cxnId="{87377385-15DF-49BB-A003-A00440A3DFBB}">
      <dgm:prSet custT="1"/>
      <dgm:spPr/>
      <dgm:t>
        <a:bodyPr/>
        <a:lstStyle/>
        <a:p>
          <a:endParaRPr lang="en-US" sz="1600" b="1"/>
        </a:p>
      </dgm:t>
    </dgm:pt>
    <dgm:pt modelId="{61CDE31A-3391-4CF8-97CE-83075CD475EA}" type="sibTrans" cxnId="{87377385-15DF-49BB-A003-A00440A3DFBB}">
      <dgm:prSet/>
      <dgm:spPr/>
      <dgm:t>
        <a:bodyPr/>
        <a:lstStyle/>
        <a:p>
          <a:endParaRPr lang="en-US" sz="1600" b="1"/>
        </a:p>
      </dgm:t>
    </dgm:pt>
    <dgm:pt modelId="{391434B1-1452-4734-806A-E58043EB69DF}">
      <dgm:prSet phldrT="[Text]" custT="1"/>
      <dgm:spPr/>
      <dgm:t>
        <a:bodyPr/>
        <a:lstStyle/>
        <a:p>
          <a:r>
            <a:rPr lang="en-US" sz="1600" b="1" dirty="0">
              <a:solidFill>
                <a:schemeClr val="tx1"/>
              </a:solidFill>
            </a:rPr>
            <a:t>Other Agencies (Mental health, </a:t>
          </a:r>
          <a:r>
            <a:rPr lang="en-US" sz="1600" b="1" dirty="0" err="1">
              <a:solidFill>
                <a:schemeClr val="tx1"/>
              </a:solidFill>
            </a:rPr>
            <a:t>etc</a:t>
          </a:r>
          <a:r>
            <a:rPr lang="en-US" sz="1600" b="1" dirty="0">
              <a:solidFill>
                <a:schemeClr val="tx1"/>
              </a:solidFill>
            </a:rPr>
            <a:t>)</a:t>
          </a:r>
        </a:p>
      </dgm:t>
    </dgm:pt>
    <dgm:pt modelId="{AD0A6C73-E665-4286-B16A-38FC9F4B460D}" type="parTrans" cxnId="{79E6782B-84A7-482E-9288-87040E6B9243}">
      <dgm:prSet custT="1"/>
      <dgm:spPr/>
      <dgm:t>
        <a:bodyPr/>
        <a:lstStyle/>
        <a:p>
          <a:endParaRPr lang="en-US" sz="1600" b="1"/>
        </a:p>
      </dgm:t>
    </dgm:pt>
    <dgm:pt modelId="{7DC297ED-01B9-4961-BB35-4E8EF8EF8FCA}" type="sibTrans" cxnId="{79E6782B-84A7-482E-9288-87040E6B9243}">
      <dgm:prSet/>
      <dgm:spPr/>
      <dgm:t>
        <a:bodyPr/>
        <a:lstStyle/>
        <a:p>
          <a:endParaRPr lang="en-US" sz="1600" b="1"/>
        </a:p>
      </dgm:t>
    </dgm:pt>
    <dgm:pt modelId="{47273390-A9C5-40F8-8267-9BFE76F3EA8D}" type="pres">
      <dgm:prSet presAssocID="{4DC3DA4F-ED33-4756-91EB-464640F2E4FC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95B11434-63C7-4DA4-B6AD-A33B482AA65C}" type="pres">
      <dgm:prSet presAssocID="{72ACCD80-FB6C-48BD-A404-93CBB0986A45}" presName="centerShape" presStyleLbl="node0" presStyleIdx="0" presStyleCnt="1"/>
      <dgm:spPr/>
    </dgm:pt>
    <dgm:pt modelId="{3700FF8B-1674-4FBE-9DF5-B92EA4A42135}" type="pres">
      <dgm:prSet presAssocID="{5357E216-C1FE-426E-BDD4-F9551B9B95F1}" presName="parTrans" presStyleLbl="sibTrans2D1" presStyleIdx="0" presStyleCnt="7"/>
      <dgm:spPr/>
    </dgm:pt>
    <dgm:pt modelId="{0FD96989-F084-40CA-97B3-87714FA86A5F}" type="pres">
      <dgm:prSet presAssocID="{5357E216-C1FE-426E-BDD4-F9551B9B95F1}" presName="connectorText" presStyleLbl="sibTrans2D1" presStyleIdx="0" presStyleCnt="7"/>
      <dgm:spPr/>
    </dgm:pt>
    <dgm:pt modelId="{0DB42584-BD8D-4EB3-B2CB-C8D3A242E485}" type="pres">
      <dgm:prSet presAssocID="{6B7F91B9-2406-4EA6-BEB7-DAB92B886633}" presName="node" presStyleLbl="node1" presStyleIdx="0" presStyleCnt="7">
        <dgm:presLayoutVars>
          <dgm:bulletEnabled val="1"/>
        </dgm:presLayoutVars>
      </dgm:prSet>
      <dgm:spPr/>
    </dgm:pt>
    <dgm:pt modelId="{1744F4E6-7E70-4C4F-ACD1-0F5CA036BDC3}" type="pres">
      <dgm:prSet presAssocID="{7C2315B9-8A86-43E8-B8F8-831B7B1FDA00}" presName="parTrans" presStyleLbl="sibTrans2D1" presStyleIdx="1" presStyleCnt="7"/>
      <dgm:spPr/>
    </dgm:pt>
    <dgm:pt modelId="{6486D281-FE36-4A15-9BA2-3103E063BD3D}" type="pres">
      <dgm:prSet presAssocID="{7C2315B9-8A86-43E8-B8F8-831B7B1FDA00}" presName="connectorText" presStyleLbl="sibTrans2D1" presStyleIdx="1" presStyleCnt="7"/>
      <dgm:spPr/>
    </dgm:pt>
    <dgm:pt modelId="{73316952-B851-4F4B-9E35-B541EE6D8D14}" type="pres">
      <dgm:prSet presAssocID="{E8FA61BF-1F95-4562-9B43-4E2818FC68A2}" presName="node" presStyleLbl="node1" presStyleIdx="1" presStyleCnt="7">
        <dgm:presLayoutVars>
          <dgm:bulletEnabled val="1"/>
        </dgm:presLayoutVars>
      </dgm:prSet>
      <dgm:spPr/>
    </dgm:pt>
    <dgm:pt modelId="{4D5C8107-881D-4C9C-A9EA-1CEE456C52AE}" type="pres">
      <dgm:prSet presAssocID="{3A47371F-18BE-4D8A-8A24-5B4EA5657522}" presName="parTrans" presStyleLbl="sibTrans2D1" presStyleIdx="2" presStyleCnt="7"/>
      <dgm:spPr/>
    </dgm:pt>
    <dgm:pt modelId="{8299104A-FCB5-49B1-991A-109BBBE8CB64}" type="pres">
      <dgm:prSet presAssocID="{3A47371F-18BE-4D8A-8A24-5B4EA5657522}" presName="connectorText" presStyleLbl="sibTrans2D1" presStyleIdx="2" presStyleCnt="7"/>
      <dgm:spPr/>
    </dgm:pt>
    <dgm:pt modelId="{0CF85DD8-68AF-4C39-BD39-363AFBBB5EB7}" type="pres">
      <dgm:prSet presAssocID="{BCC6A764-C624-4886-98E0-54A02E2D5677}" presName="node" presStyleLbl="node1" presStyleIdx="2" presStyleCnt="7">
        <dgm:presLayoutVars>
          <dgm:bulletEnabled val="1"/>
        </dgm:presLayoutVars>
      </dgm:prSet>
      <dgm:spPr/>
    </dgm:pt>
    <dgm:pt modelId="{BED758F0-55DD-4431-BDF8-6AD4C623F3EC}" type="pres">
      <dgm:prSet presAssocID="{C85E3ED8-E9EF-4F77-BC3B-33E83105C3D8}" presName="parTrans" presStyleLbl="sibTrans2D1" presStyleIdx="3" presStyleCnt="7"/>
      <dgm:spPr/>
    </dgm:pt>
    <dgm:pt modelId="{87F5F717-AEB3-4E9E-82DB-575FA5B88BD0}" type="pres">
      <dgm:prSet presAssocID="{C85E3ED8-E9EF-4F77-BC3B-33E83105C3D8}" presName="connectorText" presStyleLbl="sibTrans2D1" presStyleIdx="3" presStyleCnt="7"/>
      <dgm:spPr/>
    </dgm:pt>
    <dgm:pt modelId="{D5F8F1E0-61C9-49FA-B63F-999F607461A9}" type="pres">
      <dgm:prSet presAssocID="{5B489551-D0A8-4014-92B7-A88D68C26F15}" presName="node" presStyleLbl="node1" presStyleIdx="3" presStyleCnt="7">
        <dgm:presLayoutVars>
          <dgm:bulletEnabled val="1"/>
        </dgm:presLayoutVars>
      </dgm:prSet>
      <dgm:spPr/>
    </dgm:pt>
    <dgm:pt modelId="{15BC7600-8310-4A62-BBF9-7D72D69F5CDD}" type="pres">
      <dgm:prSet presAssocID="{81ED0A95-338A-49EC-8E15-FEEADC1ADEF5}" presName="parTrans" presStyleLbl="sibTrans2D1" presStyleIdx="4" presStyleCnt="7"/>
      <dgm:spPr/>
    </dgm:pt>
    <dgm:pt modelId="{D8FD8AB7-53DD-452F-BA86-C566FEC92B08}" type="pres">
      <dgm:prSet presAssocID="{81ED0A95-338A-49EC-8E15-FEEADC1ADEF5}" presName="connectorText" presStyleLbl="sibTrans2D1" presStyleIdx="4" presStyleCnt="7"/>
      <dgm:spPr/>
    </dgm:pt>
    <dgm:pt modelId="{7FC778D4-DA09-4105-A811-14BDD4549E1F}" type="pres">
      <dgm:prSet presAssocID="{B139F00F-DB3F-483D-BFC6-6D087494CF43}" presName="node" presStyleLbl="node1" presStyleIdx="4" presStyleCnt="7">
        <dgm:presLayoutVars>
          <dgm:bulletEnabled val="1"/>
        </dgm:presLayoutVars>
      </dgm:prSet>
      <dgm:spPr/>
    </dgm:pt>
    <dgm:pt modelId="{D05333B5-8CF9-4769-A813-FCD166EF32F9}" type="pres">
      <dgm:prSet presAssocID="{FBA43964-33A0-461F-B702-A4D05BA22C21}" presName="parTrans" presStyleLbl="sibTrans2D1" presStyleIdx="5" presStyleCnt="7"/>
      <dgm:spPr/>
    </dgm:pt>
    <dgm:pt modelId="{872BE310-6ECA-4B04-8164-3726DA2FD5E0}" type="pres">
      <dgm:prSet presAssocID="{FBA43964-33A0-461F-B702-A4D05BA22C21}" presName="connectorText" presStyleLbl="sibTrans2D1" presStyleIdx="5" presStyleCnt="7"/>
      <dgm:spPr/>
    </dgm:pt>
    <dgm:pt modelId="{997C6952-C033-41DB-A550-43AA0C7735DE}" type="pres">
      <dgm:prSet presAssocID="{665F4987-92F7-4386-8A4A-3B4DE11D74A1}" presName="node" presStyleLbl="node1" presStyleIdx="5" presStyleCnt="7">
        <dgm:presLayoutVars>
          <dgm:bulletEnabled val="1"/>
        </dgm:presLayoutVars>
      </dgm:prSet>
      <dgm:spPr/>
    </dgm:pt>
    <dgm:pt modelId="{C16F1609-62AF-437F-B4E1-E2D6077284B9}" type="pres">
      <dgm:prSet presAssocID="{AD0A6C73-E665-4286-B16A-38FC9F4B460D}" presName="parTrans" presStyleLbl="sibTrans2D1" presStyleIdx="6" presStyleCnt="7"/>
      <dgm:spPr/>
    </dgm:pt>
    <dgm:pt modelId="{9ECCFCBC-8AEC-439A-962F-78B91F673EAA}" type="pres">
      <dgm:prSet presAssocID="{AD0A6C73-E665-4286-B16A-38FC9F4B460D}" presName="connectorText" presStyleLbl="sibTrans2D1" presStyleIdx="6" presStyleCnt="7"/>
      <dgm:spPr/>
    </dgm:pt>
    <dgm:pt modelId="{BD0015A1-92B2-41CA-85EA-1C9A2963DC93}" type="pres">
      <dgm:prSet presAssocID="{391434B1-1452-4734-806A-E58043EB69DF}" presName="node" presStyleLbl="node1" presStyleIdx="6" presStyleCnt="7">
        <dgm:presLayoutVars>
          <dgm:bulletEnabled val="1"/>
        </dgm:presLayoutVars>
      </dgm:prSet>
      <dgm:spPr/>
    </dgm:pt>
  </dgm:ptLst>
  <dgm:cxnLst>
    <dgm:cxn modelId="{D3391016-DE7F-4A9A-8349-91077F5B2AD1}" type="presOf" srcId="{C85E3ED8-E9EF-4F77-BC3B-33E83105C3D8}" destId="{BED758F0-55DD-4431-BDF8-6AD4C623F3EC}" srcOrd="0" destOrd="0" presId="urn:microsoft.com/office/officeart/2005/8/layout/radial5"/>
    <dgm:cxn modelId="{B414EF29-9E42-4E9E-ACDD-B265A029CB52}" type="presOf" srcId="{665F4987-92F7-4386-8A4A-3B4DE11D74A1}" destId="{997C6952-C033-41DB-A550-43AA0C7735DE}" srcOrd="0" destOrd="0" presId="urn:microsoft.com/office/officeart/2005/8/layout/radial5"/>
    <dgm:cxn modelId="{79E6782B-84A7-482E-9288-87040E6B9243}" srcId="{72ACCD80-FB6C-48BD-A404-93CBB0986A45}" destId="{391434B1-1452-4734-806A-E58043EB69DF}" srcOrd="6" destOrd="0" parTransId="{AD0A6C73-E665-4286-B16A-38FC9F4B460D}" sibTransId="{7DC297ED-01B9-4961-BB35-4E8EF8EF8FCA}"/>
    <dgm:cxn modelId="{BCC18E38-8203-46BE-BDD6-2DA5DC8C0344}" type="presOf" srcId="{3A47371F-18BE-4D8A-8A24-5B4EA5657522}" destId="{4D5C8107-881D-4C9C-A9EA-1CEE456C52AE}" srcOrd="0" destOrd="0" presId="urn:microsoft.com/office/officeart/2005/8/layout/radial5"/>
    <dgm:cxn modelId="{BF98C53A-D4D8-48DD-906B-E032A8E8361D}" srcId="{72ACCD80-FB6C-48BD-A404-93CBB0986A45}" destId="{5B489551-D0A8-4014-92B7-A88D68C26F15}" srcOrd="3" destOrd="0" parTransId="{C85E3ED8-E9EF-4F77-BC3B-33E83105C3D8}" sibTransId="{F6F1C318-5AAE-4F2D-A100-E1C6720DD1C9}"/>
    <dgm:cxn modelId="{1A54AC3B-BCC0-471D-BFFA-5C6A79C93C0D}" type="presOf" srcId="{C85E3ED8-E9EF-4F77-BC3B-33E83105C3D8}" destId="{87F5F717-AEB3-4E9E-82DB-575FA5B88BD0}" srcOrd="1" destOrd="0" presId="urn:microsoft.com/office/officeart/2005/8/layout/radial5"/>
    <dgm:cxn modelId="{636CEF3E-6E18-48A7-9EB6-79171C2443E3}" type="presOf" srcId="{81ED0A95-338A-49EC-8E15-FEEADC1ADEF5}" destId="{15BC7600-8310-4A62-BBF9-7D72D69F5CDD}" srcOrd="0" destOrd="0" presId="urn:microsoft.com/office/officeart/2005/8/layout/radial5"/>
    <dgm:cxn modelId="{971C8F41-069B-449E-A04B-C3978A8E769A}" type="presOf" srcId="{4DC3DA4F-ED33-4756-91EB-464640F2E4FC}" destId="{47273390-A9C5-40F8-8267-9BFE76F3EA8D}" srcOrd="0" destOrd="0" presId="urn:microsoft.com/office/officeart/2005/8/layout/radial5"/>
    <dgm:cxn modelId="{486B576B-F230-4ABC-9133-CE738C8F766A}" srcId="{4DC3DA4F-ED33-4756-91EB-464640F2E4FC}" destId="{72ACCD80-FB6C-48BD-A404-93CBB0986A45}" srcOrd="0" destOrd="0" parTransId="{362228CF-7752-4BDB-B350-31823B1B1EE8}" sibTransId="{4745AAA7-4BB7-4476-A339-6815776F0848}"/>
    <dgm:cxn modelId="{C9A1536E-31D4-409F-A569-D95DA22F801F}" type="presOf" srcId="{BCC6A764-C624-4886-98E0-54A02E2D5677}" destId="{0CF85DD8-68AF-4C39-BD39-363AFBBB5EB7}" srcOrd="0" destOrd="0" presId="urn:microsoft.com/office/officeart/2005/8/layout/radial5"/>
    <dgm:cxn modelId="{FA893850-CD71-43A3-9DEC-F634C5D43B3F}" type="presOf" srcId="{FBA43964-33A0-461F-B702-A4D05BA22C21}" destId="{D05333B5-8CF9-4769-A813-FCD166EF32F9}" srcOrd="0" destOrd="0" presId="urn:microsoft.com/office/officeart/2005/8/layout/radial5"/>
    <dgm:cxn modelId="{F22FB551-B863-435D-A00F-759B4AF9A7CE}" type="presOf" srcId="{3A47371F-18BE-4D8A-8A24-5B4EA5657522}" destId="{8299104A-FCB5-49B1-991A-109BBBE8CB64}" srcOrd="1" destOrd="0" presId="urn:microsoft.com/office/officeart/2005/8/layout/radial5"/>
    <dgm:cxn modelId="{D0B9497C-C9B7-400D-9F3A-DB46E98B9B5A}" type="presOf" srcId="{FBA43964-33A0-461F-B702-A4D05BA22C21}" destId="{872BE310-6ECA-4B04-8164-3726DA2FD5E0}" srcOrd="1" destOrd="0" presId="urn:microsoft.com/office/officeart/2005/8/layout/radial5"/>
    <dgm:cxn modelId="{178C2F7E-B37F-4E5E-9F6E-287AC862E566}" srcId="{72ACCD80-FB6C-48BD-A404-93CBB0986A45}" destId="{E8FA61BF-1F95-4562-9B43-4E2818FC68A2}" srcOrd="1" destOrd="0" parTransId="{7C2315B9-8A86-43E8-B8F8-831B7B1FDA00}" sibTransId="{98955BBD-76F6-4105-BEB4-8F8943EA8ACE}"/>
    <dgm:cxn modelId="{8D32FB7F-C666-4833-8977-2BA3BC218237}" srcId="{72ACCD80-FB6C-48BD-A404-93CBB0986A45}" destId="{6B7F91B9-2406-4EA6-BEB7-DAB92B886633}" srcOrd="0" destOrd="0" parTransId="{5357E216-C1FE-426E-BDD4-F9551B9B95F1}" sibTransId="{7226BFBD-194C-4519-A1DD-F8ED934F625E}"/>
    <dgm:cxn modelId="{461A5181-2CDA-4885-8366-68EB85431431}" type="presOf" srcId="{5B489551-D0A8-4014-92B7-A88D68C26F15}" destId="{D5F8F1E0-61C9-49FA-B63F-999F607461A9}" srcOrd="0" destOrd="0" presId="urn:microsoft.com/office/officeart/2005/8/layout/radial5"/>
    <dgm:cxn modelId="{87377385-15DF-49BB-A003-A00440A3DFBB}" srcId="{72ACCD80-FB6C-48BD-A404-93CBB0986A45}" destId="{665F4987-92F7-4386-8A4A-3B4DE11D74A1}" srcOrd="5" destOrd="0" parTransId="{FBA43964-33A0-461F-B702-A4D05BA22C21}" sibTransId="{61CDE31A-3391-4CF8-97CE-83075CD475EA}"/>
    <dgm:cxn modelId="{F1571388-FC57-4310-BEDF-C39E09AC27EA}" type="presOf" srcId="{81ED0A95-338A-49EC-8E15-FEEADC1ADEF5}" destId="{D8FD8AB7-53DD-452F-BA86-C566FEC92B08}" srcOrd="1" destOrd="0" presId="urn:microsoft.com/office/officeart/2005/8/layout/radial5"/>
    <dgm:cxn modelId="{8D4CD58C-AE4A-43E2-9543-678BCF693022}" type="presOf" srcId="{B139F00F-DB3F-483D-BFC6-6D087494CF43}" destId="{7FC778D4-DA09-4105-A811-14BDD4549E1F}" srcOrd="0" destOrd="0" presId="urn:microsoft.com/office/officeart/2005/8/layout/radial5"/>
    <dgm:cxn modelId="{E97BF999-CE54-4A42-9283-01D69DDDCC8E}" type="presOf" srcId="{72ACCD80-FB6C-48BD-A404-93CBB0986A45}" destId="{95B11434-63C7-4DA4-B6AD-A33B482AA65C}" srcOrd="0" destOrd="0" presId="urn:microsoft.com/office/officeart/2005/8/layout/radial5"/>
    <dgm:cxn modelId="{034609AB-2BAE-476D-8DB8-E759A0F03719}" type="presOf" srcId="{391434B1-1452-4734-806A-E58043EB69DF}" destId="{BD0015A1-92B2-41CA-85EA-1C9A2963DC93}" srcOrd="0" destOrd="0" presId="urn:microsoft.com/office/officeart/2005/8/layout/radial5"/>
    <dgm:cxn modelId="{6720E7BF-375D-4722-8A4F-13AC3E503A07}" srcId="{72ACCD80-FB6C-48BD-A404-93CBB0986A45}" destId="{B139F00F-DB3F-483D-BFC6-6D087494CF43}" srcOrd="4" destOrd="0" parTransId="{81ED0A95-338A-49EC-8E15-FEEADC1ADEF5}" sibTransId="{043BE6C8-9E05-4101-9F69-989CD462D649}"/>
    <dgm:cxn modelId="{EEE0DAC2-AA1D-44F0-9CF5-E0F4D9E0C9C8}" type="presOf" srcId="{7C2315B9-8A86-43E8-B8F8-831B7B1FDA00}" destId="{6486D281-FE36-4A15-9BA2-3103E063BD3D}" srcOrd="1" destOrd="0" presId="urn:microsoft.com/office/officeart/2005/8/layout/radial5"/>
    <dgm:cxn modelId="{7222BFC5-5D88-47DD-B724-54FACADFE274}" type="presOf" srcId="{AD0A6C73-E665-4286-B16A-38FC9F4B460D}" destId="{9ECCFCBC-8AEC-439A-962F-78B91F673EAA}" srcOrd="1" destOrd="0" presId="urn:microsoft.com/office/officeart/2005/8/layout/radial5"/>
    <dgm:cxn modelId="{38F58FC9-5A35-4D54-9BD0-0ED40BB14457}" type="presOf" srcId="{AD0A6C73-E665-4286-B16A-38FC9F4B460D}" destId="{C16F1609-62AF-437F-B4E1-E2D6077284B9}" srcOrd="0" destOrd="0" presId="urn:microsoft.com/office/officeart/2005/8/layout/radial5"/>
    <dgm:cxn modelId="{089DB3C9-FCC9-4CDB-9C6A-5C91BDA7E81A}" type="presOf" srcId="{6B7F91B9-2406-4EA6-BEB7-DAB92B886633}" destId="{0DB42584-BD8D-4EB3-B2CB-C8D3A242E485}" srcOrd="0" destOrd="0" presId="urn:microsoft.com/office/officeart/2005/8/layout/radial5"/>
    <dgm:cxn modelId="{4D3E78D8-465C-4366-A68F-EBBABDA7582D}" type="presOf" srcId="{5357E216-C1FE-426E-BDD4-F9551B9B95F1}" destId="{0FD96989-F084-40CA-97B3-87714FA86A5F}" srcOrd="1" destOrd="0" presId="urn:microsoft.com/office/officeart/2005/8/layout/radial5"/>
    <dgm:cxn modelId="{C5E7F1E3-0D7C-479D-B22C-06C0E1F15208}" type="presOf" srcId="{7C2315B9-8A86-43E8-B8F8-831B7B1FDA00}" destId="{1744F4E6-7E70-4C4F-ACD1-0F5CA036BDC3}" srcOrd="0" destOrd="0" presId="urn:microsoft.com/office/officeart/2005/8/layout/radial5"/>
    <dgm:cxn modelId="{E9737EE5-6116-4E3A-B3D8-6C8C11D08B38}" type="presOf" srcId="{5357E216-C1FE-426E-BDD4-F9551B9B95F1}" destId="{3700FF8B-1674-4FBE-9DF5-B92EA4A42135}" srcOrd="0" destOrd="0" presId="urn:microsoft.com/office/officeart/2005/8/layout/radial5"/>
    <dgm:cxn modelId="{AA12E4F6-696E-476C-A649-F4D8194FCAC2}" srcId="{72ACCD80-FB6C-48BD-A404-93CBB0986A45}" destId="{BCC6A764-C624-4886-98E0-54A02E2D5677}" srcOrd="2" destOrd="0" parTransId="{3A47371F-18BE-4D8A-8A24-5B4EA5657522}" sibTransId="{96F9DF09-DB46-4432-B2AA-9110E0C50729}"/>
    <dgm:cxn modelId="{96CAB5FD-8ECC-49FD-BE74-5309CBF061EC}" type="presOf" srcId="{E8FA61BF-1F95-4562-9B43-4E2818FC68A2}" destId="{73316952-B851-4F4B-9E35-B541EE6D8D14}" srcOrd="0" destOrd="0" presId="urn:microsoft.com/office/officeart/2005/8/layout/radial5"/>
    <dgm:cxn modelId="{66CB8062-05C9-43FB-A23C-91411F709838}" type="presParOf" srcId="{47273390-A9C5-40F8-8267-9BFE76F3EA8D}" destId="{95B11434-63C7-4DA4-B6AD-A33B482AA65C}" srcOrd="0" destOrd="0" presId="urn:microsoft.com/office/officeart/2005/8/layout/radial5"/>
    <dgm:cxn modelId="{EA0A8F38-16CD-4901-99AC-736E8D3244CE}" type="presParOf" srcId="{47273390-A9C5-40F8-8267-9BFE76F3EA8D}" destId="{3700FF8B-1674-4FBE-9DF5-B92EA4A42135}" srcOrd="1" destOrd="0" presId="urn:microsoft.com/office/officeart/2005/8/layout/radial5"/>
    <dgm:cxn modelId="{4BFD037A-D781-419F-8EE5-E541AC4010B4}" type="presParOf" srcId="{3700FF8B-1674-4FBE-9DF5-B92EA4A42135}" destId="{0FD96989-F084-40CA-97B3-87714FA86A5F}" srcOrd="0" destOrd="0" presId="urn:microsoft.com/office/officeart/2005/8/layout/radial5"/>
    <dgm:cxn modelId="{97144CBE-5B51-429B-9AE0-387DBFE17038}" type="presParOf" srcId="{47273390-A9C5-40F8-8267-9BFE76F3EA8D}" destId="{0DB42584-BD8D-4EB3-B2CB-C8D3A242E485}" srcOrd="2" destOrd="0" presId="urn:microsoft.com/office/officeart/2005/8/layout/radial5"/>
    <dgm:cxn modelId="{C254CB14-E23F-4805-9E55-76ABF2B987E0}" type="presParOf" srcId="{47273390-A9C5-40F8-8267-9BFE76F3EA8D}" destId="{1744F4E6-7E70-4C4F-ACD1-0F5CA036BDC3}" srcOrd="3" destOrd="0" presId="urn:microsoft.com/office/officeart/2005/8/layout/radial5"/>
    <dgm:cxn modelId="{EEBDCA77-A961-480C-B769-054C1DF1722D}" type="presParOf" srcId="{1744F4E6-7E70-4C4F-ACD1-0F5CA036BDC3}" destId="{6486D281-FE36-4A15-9BA2-3103E063BD3D}" srcOrd="0" destOrd="0" presId="urn:microsoft.com/office/officeart/2005/8/layout/radial5"/>
    <dgm:cxn modelId="{EA87E7CE-E12A-452F-AEAD-07594BE6488B}" type="presParOf" srcId="{47273390-A9C5-40F8-8267-9BFE76F3EA8D}" destId="{73316952-B851-4F4B-9E35-B541EE6D8D14}" srcOrd="4" destOrd="0" presId="urn:microsoft.com/office/officeart/2005/8/layout/radial5"/>
    <dgm:cxn modelId="{B8A01385-44D0-45F9-A462-AAACB2ED833B}" type="presParOf" srcId="{47273390-A9C5-40F8-8267-9BFE76F3EA8D}" destId="{4D5C8107-881D-4C9C-A9EA-1CEE456C52AE}" srcOrd="5" destOrd="0" presId="urn:microsoft.com/office/officeart/2005/8/layout/radial5"/>
    <dgm:cxn modelId="{17CE0CD9-F6A3-4874-B268-8C04675A0704}" type="presParOf" srcId="{4D5C8107-881D-4C9C-A9EA-1CEE456C52AE}" destId="{8299104A-FCB5-49B1-991A-109BBBE8CB64}" srcOrd="0" destOrd="0" presId="urn:microsoft.com/office/officeart/2005/8/layout/radial5"/>
    <dgm:cxn modelId="{E809B871-C8ED-491F-AC5B-149F5AAE5B51}" type="presParOf" srcId="{47273390-A9C5-40F8-8267-9BFE76F3EA8D}" destId="{0CF85DD8-68AF-4C39-BD39-363AFBBB5EB7}" srcOrd="6" destOrd="0" presId="urn:microsoft.com/office/officeart/2005/8/layout/radial5"/>
    <dgm:cxn modelId="{9333B7FB-C8A7-4816-9553-8A1D46178582}" type="presParOf" srcId="{47273390-A9C5-40F8-8267-9BFE76F3EA8D}" destId="{BED758F0-55DD-4431-BDF8-6AD4C623F3EC}" srcOrd="7" destOrd="0" presId="urn:microsoft.com/office/officeart/2005/8/layout/radial5"/>
    <dgm:cxn modelId="{95B20EE4-BBA4-480B-A6FD-7C50DD7C9EB1}" type="presParOf" srcId="{BED758F0-55DD-4431-BDF8-6AD4C623F3EC}" destId="{87F5F717-AEB3-4E9E-82DB-575FA5B88BD0}" srcOrd="0" destOrd="0" presId="urn:microsoft.com/office/officeart/2005/8/layout/radial5"/>
    <dgm:cxn modelId="{F4ABC914-3E0E-48F2-814C-FDBA063FD646}" type="presParOf" srcId="{47273390-A9C5-40F8-8267-9BFE76F3EA8D}" destId="{D5F8F1E0-61C9-49FA-B63F-999F607461A9}" srcOrd="8" destOrd="0" presId="urn:microsoft.com/office/officeart/2005/8/layout/radial5"/>
    <dgm:cxn modelId="{BCF269FB-7848-4F91-BA15-D318965BCF52}" type="presParOf" srcId="{47273390-A9C5-40F8-8267-9BFE76F3EA8D}" destId="{15BC7600-8310-4A62-BBF9-7D72D69F5CDD}" srcOrd="9" destOrd="0" presId="urn:microsoft.com/office/officeart/2005/8/layout/radial5"/>
    <dgm:cxn modelId="{8584A2F2-5914-4640-A99D-3ED5D4A7BBA3}" type="presParOf" srcId="{15BC7600-8310-4A62-BBF9-7D72D69F5CDD}" destId="{D8FD8AB7-53DD-452F-BA86-C566FEC92B08}" srcOrd="0" destOrd="0" presId="urn:microsoft.com/office/officeart/2005/8/layout/radial5"/>
    <dgm:cxn modelId="{FC4BDF77-2C39-4AB7-B60F-71D91EAB778B}" type="presParOf" srcId="{47273390-A9C5-40F8-8267-9BFE76F3EA8D}" destId="{7FC778D4-DA09-4105-A811-14BDD4549E1F}" srcOrd="10" destOrd="0" presId="urn:microsoft.com/office/officeart/2005/8/layout/radial5"/>
    <dgm:cxn modelId="{B0F6F8E8-EB26-48B3-9264-68EDF0BB96FF}" type="presParOf" srcId="{47273390-A9C5-40F8-8267-9BFE76F3EA8D}" destId="{D05333B5-8CF9-4769-A813-FCD166EF32F9}" srcOrd="11" destOrd="0" presId="urn:microsoft.com/office/officeart/2005/8/layout/radial5"/>
    <dgm:cxn modelId="{873E218B-AE7A-4373-83E6-69BD42C2FB4C}" type="presParOf" srcId="{D05333B5-8CF9-4769-A813-FCD166EF32F9}" destId="{872BE310-6ECA-4B04-8164-3726DA2FD5E0}" srcOrd="0" destOrd="0" presId="urn:microsoft.com/office/officeart/2005/8/layout/radial5"/>
    <dgm:cxn modelId="{5BFF8AA2-48A0-4991-8F6E-A42C6D77226C}" type="presParOf" srcId="{47273390-A9C5-40F8-8267-9BFE76F3EA8D}" destId="{997C6952-C033-41DB-A550-43AA0C7735DE}" srcOrd="12" destOrd="0" presId="urn:microsoft.com/office/officeart/2005/8/layout/radial5"/>
    <dgm:cxn modelId="{8D2D220A-C151-4180-90E0-6732BD4C6E2B}" type="presParOf" srcId="{47273390-A9C5-40F8-8267-9BFE76F3EA8D}" destId="{C16F1609-62AF-437F-B4E1-E2D6077284B9}" srcOrd="13" destOrd="0" presId="urn:microsoft.com/office/officeart/2005/8/layout/radial5"/>
    <dgm:cxn modelId="{5193A8A4-1295-4C5D-A208-7B9F0BC8842A}" type="presParOf" srcId="{C16F1609-62AF-437F-B4E1-E2D6077284B9}" destId="{9ECCFCBC-8AEC-439A-962F-78B91F673EAA}" srcOrd="0" destOrd="0" presId="urn:microsoft.com/office/officeart/2005/8/layout/radial5"/>
    <dgm:cxn modelId="{6F8F56AB-2CB0-45A7-8F46-7D59BEC6E60F}" type="presParOf" srcId="{47273390-A9C5-40F8-8267-9BFE76F3EA8D}" destId="{BD0015A1-92B2-41CA-85EA-1C9A2963DC93}" srcOrd="14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A7B9F5D-9C8B-43FD-A267-EC09FF71A7D5}" type="doc">
      <dgm:prSet loTypeId="urn:microsoft.com/office/officeart/2005/8/layout/hProcess9" loCatId="process" qsTypeId="urn:microsoft.com/office/officeart/2005/8/quickstyle/simple2" qsCatId="simple" csTypeId="urn:microsoft.com/office/officeart/2005/8/colors/colorful1" csCatId="colorful" phldr="1"/>
      <dgm:spPr/>
    </dgm:pt>
    <dgm:pt modelId="{DDC318AE-3435-4077-B48C-3E9953469040}">
      <dgm:prSet phldrT="[Text]" custT="1"/>
      <dgm:spPr/>
      <dgm:t>
        <a:bodyPr/>
        <a:lstStyle/>
        <a:p>
          <a:pPr algn="ctr"/>
          <a:r>
            <a:rPr lang="en-US" sz="1600" b="1" dirty="0"/>
            <a:t>Report of Abuse of Neglect</a:t>
          </a:r>
        </a:p>
      </dgm:t>
    </dgm:pt>
    <dgm:pt modelId="{D5BFEDC7-606B-4054-BB1A-993D11F0D4A0}" type="parTrans" cxnId="{50CC54CE-C3D4-4ABC-8B9D-5E105D3C52DB}">
      <dgm:prSet/>
      <dgm:spPr/>
      <dgm:t>
        <a:bodyPr/>
        <a:lstStyle/>
        <a:p>
          <a:pPr algn="ctr"/>
          <a:endParaRPr lang="en-US" sz="1600" b="1"/>
        </a:p>
      </dgm:t>
    </dgm:pt>
    <dgm:pt modelId="{C8DA56F6-72DE-4E2D-A4C6-92A25DF5C36B}" type="sibTrans" cxnId="{50CC54CE-C3D4-4ABC-8B9D-5E105D3C52DB}">
      <dgm:prSet/>
      <dgm:spPr/>
      <dgm:t>
        <a:bodyPr/>
        <a:lstStyle/>
        <a:p>
          <a:pPr algn="ctr"/>
          <a:endParaRPr lang="en-US" sz="1600" b="1"/>
        </a:p>
      </dgm:t>
    </dgm:pt>
    <dgm:pt modelId="{7CEEB8DD-1195-4744-8696-026CA1CFEBA6}">
      <dgm:prSet phldrT="[Text]" custT="1"/>
      <dgm:spPr/>
      <dgm:t>
        <a:bodyPr/>
        <a:lstStyle/>
        <a:p>
          <a:pPr algn="ctr"/>
          <a:r>
            <a:rPr lang="en-US" sz="1600" b="1">
              <a:solidFill>
                <a:schemeClr val="tx1"/>
              </a:solidFill>
            </a:rPr>
            <a:t>Investigation</a:t>
          </a:r>
          <a:endParaRPr lang="en-US" sz="1600" b="1" dirty="0">
            <a:solidFill>
              <a:schemeClr val="tx1"/>
            </a:solidFill>
          </a:endParaRPr>
        </a:p>
      </dgm:t>
    </dgm:pt>
    <dgm:pt modelId="{CDD06F12-B51D-4B2F-B2FD-7E3395BC32BF}" type="parTrans" cxnId="{6CA18833-3359-434B-8C66-76ED39C8CBF8}">
      <dgm:prSet/>
      <dgm:spPr/>
      <dgm:t>
        <a:bodyPr/>
        <a:lstStyle/>
        <a:p>
          <a:pPr algn="ctr"/>
          <a:endParaRPr lang="en-US" sz="1600" b="1"/>
        </a:p>
      </dgm:t>
    </dgm:pt>
    <dgm:pt modelId="{8280696D-A164-4C22-B7E7-F7521D1C6698}" type="sibTrans" cxnId="{6CA18833-3359-434B-8C66-76ED39C8CBF8}">
      <dgm:prSet/>
      <dgm:spPr/>
      <dgm:t>
        <a:bodyPr/>
        <a:lstStyle/>
        <a:p>
          <a:pPr algn="ctr"/>
          <a:endParaRPr lang="en-US" sz="1600" b="1"/>
        </a:p>
      </dgm:t>
    </dgm:pt>
    <dgm:pt modelId="{081B51C5-259A-4408-8EA9-E6332857E74C}">
      <dgm:prSet phldrT="[Text]" custT="1"/>
      <dgm:spPr/>
      <dgm:t>
        <a:bodyPr/>
        <a:lstStyle/>
        <a:p>
          <a:pPr algn="ctr"/>
          <a:r>
            <a:rPr lang="en-US" sz="1600" b="1">
              <a:solidFill>
                <a:schemeClr val="tx1"/>
              </a:solidFill>
            </a:rPr>
            <a:t>Finding of Abuse</a:t>
          </a:r>
          <a:endParaRPr lang="en-US" sz="1600" b="1" dirty="0">
            <a:solidFill>
              <a:schemeClr val="tx1"/>
            </a:solidFill>
          </a:endParaRPr>
        </a:p>
      </dgm:t>
    </dgm:pt>
    <dgm:pt modelId="{984F2FDE-F694-4639-AD30-2337B48845D1}" type="parTrans" cxnId="{9606CACC-4E01-43EE-A7A7-9271A48B7CB1}">
      <dgm:prSet/>
      <dgm:spPr/>
      <dgm:t>
        <a:bodyPr/>
        <a:lstStyle/>
        <a:p>
          <a:pPr algn="ctr"/>
          <a:endParaRPr lang="en-US" sz="1600" b="1"/>
        </a:p>
      </dgm:t>
    </dgm:pt>
    <dgm:pt modelId="{5827109F-32DC-462B-96B3-9314DC35D388}" type="sibTrans" cxnId="{9606CACC-4E01-43EE-A7A7-9271A48B7CB1}">
      <dgm:prSet/>
      <dgm:spPr/>
      <dgm:t>
        <a:bodyPr/>
        <a:lstStyle/>
        <a:p>
          <a:pPr algn="ctr"/>
          <a:endParaRPr lang="en-US" sz="1600" b="1"/>
        </a:p>
      </dgm:t>
    </dgm:pt>
    <dgm:pt modelId="{F6A8DC93-1B02-438D-89A8-5FE97CE014C8}">
      <dgm:prSet phldrT="[Text]" custT="1"/>
      <dgm:spPr/>
      <dgm:t>
        <a:bodyPr/>
        <a:lstStyle/>
        <a:p>
          <a:pPr algn="ctr"/>
          <a:endParaRPr lang="en-US" sz="1600" b="1" dirty="0"/>
        </a:p>
        <a:p>
          <a:pPr algn="ctr"/>
          <a:r>
            <a:rPr lang="en-US" sz="1600" b="1" dirty="0"/>
            <a:t>Removal</a:t>
          </a:r>
        </a:p>
        <a:p>
          <a:pPr algn="ctr"/>
          <a:r>
            <a:rPr lang="en-US" sz="1600" b="1" dirty="0"/>
            <a:t>Temporary Removal Hearing within 72 hours</a:t>
          </a:r>
        </a:p>
      </dgm:t>
    </dgm:pt>
    <dgm:pt modelId="{FD29543F-5843-4A41-97C6-A96567E610C2}" type="parTrans" cxnId="{0C63C454-724A-4C89-AA76-422B5C282159}">
      <dgm:prSet/>
      <dgm:spPr/>
      <dgm:t>
        <a:bodyPr/>
        <a:lstStyle/>
        <a:p>
          <a:pPr algn="ctr"/>
          <a:endParaRPr lang="en-US" sz="1600" b="1"/>
        </a:p>
      </dgm:t>
    </dgm:pt>
    <dgm:pt modelId="{0761F392-C813-47B9-80FE-E93D6B660670}" type="sibTrans" cxnId="{0C63C454-724A-4C89-AA76-422B5C282159}">
      <dgm:prSet/>
      <dgm:spPr/>
      <dgm:t>
        <a:bodyPr/>
        <a:lstStyle/>
        <a:p>
          <a:pPr algn="ctr"/>
          <a:endParaRPr lang="en-US" sz="1600" b="1"/>
        </a:p>
      </dgm:t>
    </dgm:pt>
    <dgm:pt modelId="{99603230-6D53-46BA-9FB2-15E5CEF9F188}">
      <dgm:prSet phldrT="[Text]" custT="1"/>
      <dgm:spPr/>
      <dgm:t>
        <a:bodyPr/>
        <a:lstStyle/>
        <a:p>
          <a:pPr algn="ctr"/>
          <a:r>
            <a:rPr lang="en-US" sz="1600" b="1" dirty="0"/>
            <a:t>Adjudication Hearing</a:t>
          </a:r>
        </a:p>
      </dgm:t>
    </dgm:pt>
    <dgm:pt modelId="{D65FEFE4-CB2C-454C-9540-9489D477E03B}" type="parTrans" cxnId="{8CFBC829-16AE-436C-BF98-426763B1DBA0}">
      <dgm:prSet/>
      <dgm:spPr/>
      <dgm:t>
        <a:bodyPr/>
        <a:lstStyle/>
        <a:p>
          <a:pPr algn="ctr"/>
          <a:endParaRPr lang="en-US" sz="1600" b="1"/>
        </a:p>
      </dgm:t>
    </dgm:pt>
    <dgm:pt modelId="{A42CA5C9-CFF1-4D9B-96C0-3D9D2A1DBB39}" type="sibTrans" cxnId="{8CFBC829-16AE-436C-BF98-426763B1DBA0}">
      <dgm:prSet/>
      <dgm:spPr/>
      <dgm:t>
        <a:bodyPr/>
        <a:lstStyle/>
        <a:p>
          <a:pPr algn="ctr"/>
          <a:endParaRPr lang="en-US" sz="1600" b="1"/>
        </a:p>
      </dgm:t>
    </dgm:pt>
    <dgm:pt modelId="{86E9EE78-7B43-419C-A1AF-302CD0716D84}">
      <dgm:prSet phldrT="[Text]" custT="1"/>
      <dgm:spPr/>
      <dgm:t>
        <a:bodyPr/>
        <a:lstStyle/>
        <a:p>
          <a:pPr algn="ctr"/>
          <a:r>
            <a:rPr lang="en-US" sz="1600" b="1" dirty="0"/>
            <a:t>Disposition</a:t>
          </a:r>
        </a:p>
      </dgm:t>
    </dgm:pt>
    <dgm:pt modelId="{0DB0D148-21B0-498B-8F8D-14E21263B099}" type="parTrans" cxnId="{36A3CDD1-17D6-4467-96A0-1F096D6151A5}">
      <dgm:prSet/>
      <dgm:spPr/>
      <dgm:t>
        <a:bodyPr/>
        <a:lstStyle/>
        <a:p>
          <a:pPr algn="ctr"/>
          <a:endParaRPr lang="en-US" sz="1600" b="1"/>
        </a:p>
      </dgm:t>
    </dgm:pt>
    <dgm:pt modelId="{D1E0F8C2-1FFB-4EFE-B156-C16684EE1FB0}" type="sibTrans" cxnId="{36A3CDD1-17D6-4467-96A0-1F096D6151A5}">
      <dgm:prSet/>
      <dgm:spPr/>
      <dgm:t>
        <a:bodyPr/>
        <a:lstStyle/>
        <a:p>
          <a:pPr algn="ctr"/>
          <a:endParaRPr lang="en-US" sz="1600" b="1"/>
        </a:p>
      </dgm:t>
    </dgm:pt>
    <dgm:pt modelId="{C487F543-6D6B-4F18-BFB0-6EEA601B72B0}">
      <dgm:prSet phldrT="[Text]" custT="1"/>
      <dgm:spPr/>
      <dgm:t>
        <a:bodyPr/>
        <a:lstStyle/>
        <a:p>
          <a:pPr algn="ctr"/>
          <a:r>
            <a:rPr lang="en-US" sz="1600" b="1" dirty="0">
              <a:solidFill>
                <a:schemeClr val="tx1"/>
              </a:solidFill>
            </a:rPr>
            <a:t>Continued court reviews and hearings until permanency is achieved</a:t>
          </a:r>
        </a:p>
      </dgm:t>
    </dgm:pt>
    <dgm:pt modelId="{94BBB413-BC5A-4634-BB3D-08CFCF385B45}" type="parTrans" cxnId="{7191CFAB-6821-4F88-A68F-11E934300639}">
      <dgm:prSet/>
      <dgm:spPr/>
      <dgm:t>
        <a:bodyPr/>
        <a:lstStyle/>
        <a:p>
          <a:pPr algn="ctr"/>
          <a:endParaRPr lang="en-US" sz="1600" b="1"/>
        </a:p>
      </dgm:t>
    </dgm:pt>
    <dgm:pt modelId="{5BEE6994-64B5-4093-9793-A36E6F459C88}" type="sibTrans" cxnId="{7191CFAB-6821-4F88-A68F-11E934300639}">
      <dgm:prSet/>
      <dgm:spPr/>
      <dgm:t>
        <a:bodyPr/>
        <a:lstStyle/>
        <a:p>
          <a:pPr algn="ctr"/>
          <a:endParaRPr lang="en-US" sz="1600" b="1"/>
        </a:p>
      </dgm:t>
    </dgm:pt>
    <dgm:pt modelId="{D263406E-C643-450F-8BF1-3293B6B1D812}" type="pres">
      <dgm:prSet presAssocID="{2A7B9F5D-9C8B-43FD-A267-EC09FF71A7D5}" presName="CompostProcess" presStyleCnt="0">
        <dgm:presLayoutVars>
          <dgm:dir/>
          <dgm:resizeHandles val="exact"/>
        </dgm:presLayoutVars>
      </dgm:prSet>
      <dgm:spPr/>
    </dgm:pt>
    <dgm:pt modelId="{0B0C7B71-BE57-488F-827A-F5183ACC19B3}" type="pres">
      <dgm:prSet presAssocID="{2A7B9F5D-9C8B-43FD-A267-EC09FF71A7D5}" presName="arrow" presStyleLbl="bgShp" presStyleIdx="0" presStyleCnt="1"/>
      <dgm:spPr>
        <a:solidFill>
          <a:srgbClr val="018790"/>
        </a:solidFill>
      </dgm:spPr>
    </dgm:pt>
    <dgm:pt modelId="{CCD0371B-539E-438D-9CE2-434F04DCA679}" type="pres">
      <dgm:prSet presAssocID="{2A7B9F5D-9C8B-43FD-A267-EC09FF71A7D5}" presName="linearProcess" presStyleCnt="0"/>
      <dgm:spPr/>
    </dgm:pt>
    <dgm:pt modelId="{A6974221-F9B8-4BE5-9A1F-4B1CC851939E}" type="pres">
      <dgm:prSet presAssocID="{DDC318AE-3435-4077-B48C-3E9953469040}" presName="textNode" presStyleLbl="node1" presStyleIdx="0" presStyleCnt="7">
        <dgm:presLayoutVars>
          <dgm:bulletEnabled val="1"/>
        </dgm:presLayoutVars>
      </dgm:prSet>
      <dgm:spPr/>
    </dgm:pt>
    <dgm:pt modelId="{11725E79-AED0-4E72-A082-A83C701C7E5D}" type="pres">
      <dgm:prSet presAssocID="{C8DA56F6-72DE-4E2D-A4C6-92A25DF5C36B}" presName="sibTrans" presStyleCnt="0"/>
      <dgm:spPr/>
    </dgm:pt>
    <dgm:pt modelId="{C7D4B6F1-B58F-48FA-9FA3-024596CC28B3}" type="pres">
      <dgm:prSet presAssocID="{7CEEB8DD-1195-4744-8696-026CA1CFEBA6}" presName="textNode" presStyleLbl="node1" presStyleIdx="1" presStyleCnt="7" custScaleX="113162">
        <dgm:presLayoutVars>
          <dgm:bulletEnabled val="1"/>
        </dgm:presLayoutVars>
      </dgm:prSet>
      <dgm:spPr/>
    </dgm:pt>
    <dgm:pt modelId="{AC3BF0D5-A2D5-4034-BC99-AA9DC56A51B3}" type="pres">
      <dgm:prSet presAssocID="{8280696D-A164-4C22-B7E7-F7521D1C6698}" presName="sibTrans" presStyleCnt="0"/>
      <dgm:spPr/>
    </dgm:pt>
    <dgm:pt modelId="{7C64DC81-93B7-46F9-AB2C-C70022D40A56}" type="pres">
      <dgm:prSet presAssocID="{081B51C5-259A-4408-8EA9-E6332857E74C}" presName="textNode" presStyleLbl="node1" presStyleIdx="2" presStyleCnt="7">
        <dgm:presLayoutVars>
          <dgm:bulletEnabled val="1"/>
        </dgm:presLayoutVars>
      </dgm:prSet>
      <dgm:spPr/>
    </dgm:pt>
    <dgm:pt modelId="{132E976D-0C7F-4733-945E-CC2925BD6F16}" type="pres">
      <dgm:prSet presAssocID="{5827109F-32DC-462B-96B3-9314DC35D388}" presName="sibTrans" presStyleCnt="0"/>
      <dgm:spPr/>
    </dgm:pt>
    <dgm:pt modelId="{00E666D2-FA17-4EE8-91C8-66EEDBF5FFD8}" type="pres">
      <dgm:prSet presAssocID="{F6A8DC93-1B02-438D-89A8-5FE97CE014C8}" presName="textNode" presStyleLbl="node1" presStyleIdx="3" presStyleCnt="7">
        <dgm:presLayoutVars>
          <dgm:bulletEnabled val="1"/>
        </dgm:presLayoutVars>
      </dgm:prSet>
      <dgm:spPr/>
    </dgm:pt>
    <dgm:pt modelId="{C4F8E323-A9FF-4363-B4F1-8793C3B0CD2E}" type="pres">
      <dgm:prSet presAssocID="{0761F392-C813-47B9-80FE-E93D6B660670}" presName="sibTrans" presStyleCnt="0"/>
      <dgm:spPr/>
    </dgm:pt>
    <dgm:pt modelId="{F7F9D0F6-081D-49FB-B594-57ED2CC6325B}" type="pres">
      <dgm:prSet presAssocID="{99603230-6D53-46BA-9FB2-15E5CEF9F188}" presName="textNode" presStyleLbl="node1" presStyleIdx="4" presStyleCnt="7" custScaleX="103233">
        <dgm:presLayoutVars>
          <dgm:bulletEnabled val="1"/>
        </dgm:presLayoutVars>
      </dgm:prSet>
      <dgm:spPr/>
    </dgm:pt>
    <dgm:pt modelId="{FD752926-31D2-4F02-B19F-0AF61791D1D2}" type="pres">
      <dgm:prSet presAssocID="{A42CA5C9-CFF1-4D9B-96C0-3D9D2A1DBB39}" presName="sibTrans" presStyleCnt="0"/>
      <dgm:spPr/>
    </dgm:pt>
    <dgm:pt modelId="{FB2A6D3D-DFC9-4D1F-98BE-C8A573276E29}" type="pres">
      <dgm:prSet presAssocID="{86E9EE78-7B43-419C-A1AF-302CD0716D84}" presName="textNode" presStyleLbl="node1" presStyleIdx="5" presStyleCnt="7">
        <dgm:presLayoutVars>
          <dgm:bulletEnabled val="1"/>
        </dgm:presLayoutVars>
      </dgm:prSet>
      <dgm:spPr/>
    </dgm:pt>
    <dgm:pt modelId="{87A7E16C-0F80-4A78-8A3C-95296832D288}" type="pres">
      <dgm:prSet presAssocID="{D1E0F8C2-1FFB-4EFE-B156-C16684EE1FB0}" presName="sibTrans" presStyleCnt="0"/>
      <dgm:spPr/>
    </dgm:pt>
    <dgm:pt modelId="{91903959-C3BA-4112-A738-F0C49BF1B4BE}" type="pres">
      <dgm:prSet presAssocID="{C487F543-6D6B-4F18-BFB0-6EEA601B72B0}" presName="textNode" presStyleLbl="node1" presStyleIdx="6" presStyleCnt="7">
        <dgm:presLayoutVars>
          <dgm:bulletEnabled val="1"/>
        </dgm:presLayoutVars>
      </dgm:prSet>
      <dgm:spPr/>
    </dgm:pt>
  </dgm:ptLst>
  <dgm:cxnLst>
    <dgm:cxn modelId="{7F53010D-FBE7-40ED-A14F-7FD21475E6A9}" type="presOf" srcId="{7CEEB8DD-1195-4744-8696-026CA1CFEBA6}" destId="{C7D4B6F1-B58F-48FA-9FA3-024596CC28B3}" srcOrd="0" destOrd="0" presId="urn:microsoft.com/office/officeart/2005/8/layout/hProcess9"/>
    <dgm:cxn modelId="{5129A112-5727-42DE-8C15-A1143DABE40E}" type="presOf" srcId="{C487F543-6D6B-4F18-BFB0-6EEA601B72B0}" destId="{91903959-C3BA-4112-A738-F0C49BF1B4BE}" srcOrd="0" destOrd="0" presId="urn:microsoft.com/office/officeart/2005/8/layout/hProcess9"/>
    <dgm:cxn modelId="{8CFBC829-16AE-436C-BF98-426763B1DBA0}" srcId="{2A7B9F5D-9C8B-43FD-A267-EC09FF71A7D5}" destId="{99603230-6D53-46BA-9FB2-15E5CEF9F188}" srcOrd="4" destOrd="0" parTransId="{D65FEFE4-CB2C-454C-9540-9489D477E03B}" sibTransId="{A42CA5C9-CFF1-4D9B-96C0-3D9D2A1DBB39}"/>
    <dgm:cxn modelId="{6CA18833-3359-434B-8C66-76ED39C8CBF8}" srcId="{2A7B9F5D-9C8B-43FD-A267-EC09FF71A7D5}" destId="{7CEEB8DD-1195-4744-8696-026CA1CFEBA6}" srcOrd="1" destOrd="0" parTransId="{CDD06F12-B51D-4B2F-B2FD-7E3395BC32BF}" sibTransId="{8280696D-A164-4C22-B7E7-F7521D1C6698}"/>
    <dgm:cxn modelId="{4D22E73C-07C3-4865-A4E0-C96A69EDD35F}" type="presOf" srcId="{2A7B9F5D-9C8B-43FD-A267-EC09FF71A7D5}" destId="{D263406E-C643-450F-8BF1-3293B6B1D812}" srcOrd="0" destOrd="0" presId="urn:microsoft.com/office/officeart/2005/8/layout/hProcess9"/>
    <dgm:cxn modelId="{F9363B47-8313-48BD-8E52-CC3F88043327}" type="presOf" srcId="{99603230-6D53-46BA-9FB2-15E5CEF9F188}" destId="{F7F9D0F6-081D-49FB-B594-57ED2CC6325B}" srcOrd="0" destOrd="0" presId="urn:microsoft.com/office/officeart/2005/8/layout/hProcess9"/>
    <dgm:cxn modelId="{0C63C454-724A-4C89-AA76-422B5C282159}" srcId="{2A7B9F5D-9C8B-43FD-A267-EC09FF71A7D5}" destId="{F6A8DC93-1B02-438D-89A8-5FE97CE014C8}" srcOrd="3" destOrd="0" parTransId="{FD29543F-5843-4A41-97C6-A96567E610C2}" sibTransId="{0761F392-C813-47B9-80FE-E93D6B660670}"/>
    <dgm:cxn modelId="{AD459A56-BDBD-4D97-B89C-2EA3ABA85A4F}" type="presOf" srcId="{DDC318AE-3435-4077-B48C-3E9953469040}" destId="{A6974221-F9B8-4BE5-9A1F-4B1CC851939E}" srcOrd="0" destOrd="0" presId="urn:microsoft.com/office/officeart/2005/8/layout/hProcess9"/>
    <dgm:cxn modelId="{601E2F85-B4E7-478C-9E0A-061015795069}" type="presOf" srcId="{081B51C5-259A-4408-8EA9-E6332857E74C}" destId="{7C64DC81-93B7-46F9-AB2C-C70022D40A56}" srcOrd="0" destOrd="0" presId="urn:microsoft.com/office/officeart/2005/8/layout/hProcess9"/>
    <dgm:cxn modelId="{7191CFAB-6821-4F88-A68F-11E934300639}" srcId="{2A7B9F5D-9C8B-43FD-A267-EC09FF71A7D5}" destId="{C487F543-6D6B-4F18-BFB0-6EEA601B72B0}" srcOrd="6" destOrd="0" parTransId="{94BBB413-BC5A-4634-BB3D-08CFCF385B45}" sibTransId="{5BEE6994-64B5-4093-9793-A36E6F459C88}"/>
    <dgm:cxn modelId="{FB5F15BD-C012-4E53-99B5-1269FC675C99}" type="presOf" srcId="{86E9EE78-7B43-419C-A1AF-302CD0716D84}" destId="{FB2A6D3D-DFC9-4D1F-98BE-C8A573276E29}" srcOrd="0" destOrd="0" presId="urn:microsoft.com/office/officeart/2005/8/layout/hProcess9"/>
    <dgm:cxn modelId="{304354C7-829B-49AB-ADBF-49DA15559796}" type="presOf" srcId="{F6A8DC93-1B02-438D-89A8-5FE97CE014C8}" destId="{00E666D2-FA17-4EE8-91C8-66EEDBF5FFD8}" srcOrd="0" destOrd="0" presId="urn:microsoft.com/office/officeart/2005/8/layout/hProcess9"/>
    <dgm:cxn modelId="{9606CACC-4E01-43EE-A7A7-9271A48B7CB1}" srcId="{2A7B9F5D-9C8B-43FD-A267-EC09FF71A7D5}" destId="{081B51C5-259A-4408-8EA9-E6332857E74C}" srcOrd="2" destOrd="0" parTransId="{984F2FDE-F694-4639-AD30-2337B48845D1}" sibTransId="{5827109F-32DC-462B-96B3-9314DC35D388}"/>
    <dgm:cxn modelId="{50CC54CE-C3D4-4ABC-8B9D-5E105D3C52DB}" srcId="{2A7B9F5D-9C8B-43FD-A267-EC09FF71A7D5}" destId="{DDC318AE-3435-4077-B48C-3E9953469040}" srcOrd="0" destOrd="0" parTransId="{D5BFEDC7-606B-4054-BB1A-993D11F0D4A0}" sibTransId="{C8DA56F6-72DE-4E2D-A4C6-92A25DF5C36B}"/>
    <dgm:cxn modelId="{36A3CDD1-17D6-4467-96A0-1F096D6151A5}" srcId="{2A7B9F5D-9C8B-43FD-A267-EC09FF71A7D5}" destId="{86E9EE78-7B43-419C-A1AF-302CD0716D84}" srcOrd="5" destOrd="0" parTransId="{0DB0D148-21B0-498B-8F8D-14E21263B099}" sibTransId="{D1E0F8C2-1FFB-4EFE-B156-C16684EE1FB0}"/>
    <dgm:cxn modelId="{F9F70553-246A-4650-BC65-F7E4E6AE37EF}" type="presParOf" srcId="{D263406E-C643-450F-8BF1-3293B6B1D812}" destId="{0B0C7B71-BE57-488F-827A-F5183ACC19B3}" srcOrd="0" destOrd="0" presId="urn:microsoft.com/office/officeart/2005/8/layout/hProcess9"/>
    <dgm:cxn modelId="{B68B53F2-071C-4875-93C1-81E9B60A5827}" type="presParOf" srcId="{D263406E-C643-450F-8BF1-3293B6B1D812}" destId="{CCD0371B-539E-438D-9CE2-434F04DCA679}" srcOrd="1" destOrd="0" presId="urn:microsoft.com/office/officeart/2005/8/layout/hProcess9"/>
    <dgm:cxn modelId="{9A64216E-1BEA-4B35-B7F7-3F6DF2A3CC06}" type="presParOf" srcId="{CCD0371B-539E-438D-9CE2-434F04DCA679}" destId="{A6974221-F9B8-4BE5-9A1F-4B1CC851939E}" srcOrd="0" destOrd="0" presId="urn:microsoft.com/office/officeart/2005/8/layout/hProcess9"/>
    <dgm:cxn modelId="{91EBE71C-368B-4597-80CC-69254C74F10A}" type="presParOf" srcId="{CCD0371B-539E-438D-9CE2-434F04DCA679}" destId="{11725E79-AED0-4E72-A082-A83C701C7E5D}" srcOrd="1" destOrd="0" presId="urn:microsoft.com/office/officeart/2005/8/layout/hProcess9"/>
    <dgm:cxn modelId="{AD2B4CA0-C25D-46EC-B79B-141D602F1FA5}" type="presParOf" srcId="{CCD0371B-539E-438D-9CE2-434F04DCA679}" destId="{C7D4B6F1-B58F-48FA-9FA3-024596CC28B3}" srcOrd="2" destOrd="0" presId="urn:microsoft.com/office/officeart/2005/8/layout/hProcess9"/>
    <dgm:cxn modelId="{46A6FE24-824C-4A1B-98DA-2257E4C8CDF0}" type="presParOf" srcId="{CCD0371B-539E-438D-9CE2-434F04DCA679}" destId="{AC3BF0D5-A2D5-4034-BC99-AA9DC56A51B3}" srcOrd="3" destOrd="0" presId="urn:microsoft.com/office/officeart/2005/8/layout/hProcess9"/>
    <dgm:cxn modelId="{BB0F2061-9561-474B-B1D6-AD6400E12C3A}" type="presParOf" srcId="{CCD0371B-539E-438D-9CE2-434F04DCA679}" destId="{7C64DC81-93B7-46F9-AB2C-C70022D40A56}" srcOrd="4" destOrd="0" presId="urn:microsoft.com/office/officeart/2005/8/layout/hProcess9"/>
    <dgm:cxn modelId="{3E3658DE-1B9D-4D12-ACD3-B4C1183313C6}" type="presParOf" srcId="{CCD0371B-539E-438D-9CE2-434F04DCA679}" destId="{132E976D-0C7F-4733-945E-CC2925BD6F16}" srcOrd="5" destOrd="0" presId="urn:microsoft.com/office/officeart/2005/8/layout/hProcess9"/>
    <dgm:cxn modelId="{145030C5-CB2F-46FC-92C3-8953734897F6}" type="presParOf" srcId="{CCD0371B-539E-438D-9CE2-434F04DCA679}" destId="{00E666D2-FA17-4EE8-91C8-66EEDBF5FFD8}" srcOrd="6" destOrd="0" presId="urn:microsoft.com/office/officeart/2005/8/layout/hProcess9"/>
    <dgm:cxn modelId="{159585E3-3E5A-4832-91CF-D7F6F071C2AD}" type="presParOf" srcId="{CCD0371B-539E-438D-9CE2-434F04DCA679}" destId="{C4F8E323-A9FF-4363-B4F1-8793C3B0CD2E}" srcOrd="7" destOrd="0" presId="urn:microsoft.com/office/officeart/2005/8/layout/hProcess9"/>
    <dgm:cxn modelId="{DF07A804-7A19-427C-9BF6-08EECF3E2A96}" type="presParOf" srcId="{CCD0371B-539E-438D-9CE2-434F04DCA679}" destId="{F7F9D0F6-081D-49FB-B594-57ED2CC6325B}" srcOrd="8" destOrd="0" presId="urn:microsoft.com/office/officeart/2005/8/layout/hProcess9"/>
    <dgm:cxn modelId="{77DD7BB7-D30E-475D-9F89-DEE0E094F6A3}" type="presParOf" srcId="{CCD0371B-539E-438D-9CE2-434F04DCA679}" destId="{FD752926-31D2-4F02-B19F-0AF61791D1D2}" srcOrd="9" destOrd="0" presId="urn:microsoft.com/office/officeart/2005/8/layout/hProcess9"/>
    <dgm:cxn modelId="{CC4C546F-A605-4582-9212-E319DF6779C4}" type="presParOf" srcId="{CCD0371B-539E-438D-9CE2-434F04DCA679}" destId="{FB2A6D3D-DFC9-4D1F-98BE-C8A573276E29}" srcOrd="10" destOrd="0" presId="urn:microsoft.com/office/officeart/2005/8/layout/hProcess9"/>
    <dgm:cxn modelId="{8E2173FB-C1E3-4AAA-A4E6-2471F80BF34D}" type="presParOf" srcId="{CCD0371B-539E-438D-9CE2-434F04DCA679}" destId="{87A7E16C-0F80-4A78-8A3C-95296832D288}" srcOrd="11" destOrd="0" presId="urn:microsoft.com/office/officeart/2005/8/layout/hProcess9"/>
    <dgm:cxn modelId="{3D0A6E50-70DA-4767-AA89-6E1A539B7094}" type="presParOf" srcId="{CCD0371B-539E-438D-9CE2-434F04DCA679}" destId="{91903959-C3BA-4112-A738-F0C49BF1B4BE}" srcOrd="1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A853B3A-3B49-4367-85D6-9AB043394068}" type="doc">
      <dgm:prSet loTypeId="urn:microsoft.com/office/officeart/2005/8/layout/cycle1" loCatId="cycle" qsTypeId="urn:microsoft.com/office/officeart/2005/8/quickstyle/3d3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CDB8C0C1-7F13-4258-BB5D-3609FA2D32FD}">
      <dgm:prSet phldrT="[Text]"/>
      <dgm:spPr/>
      <dgm:t>
        <a:bodyPr/>
        <a:lstStyle/>
        <a:p>
          <a:r>
            <a:rPr lang="en-US" dirty="0">
              <a:solidFill>
                <a:schemeClr val="tx2"/>
              </a:solidFill>
            </a:rPr>
            <a:t>Need </a:t>
          </a:r>
        </a:p>
        <a:p>
          <a:r>
            <a:rPr lang="en-US" dirty="0">
              <a:solidFill>
                <a:schemeClr val="tx2"/>
              </a:solidFill>
            </a:rPr>
            <a:t>(Underlying Condition)</a:t>
          </a:r>
        </a:p>
      </dgm:t>
    </dgm:pt>
    <dgm:pt modelId="{A4328DF3-61F9-476F-9DA1-66F1D0903B51}" type="parTrans" cxnId="{131DF843-CFCA-48F9-82C4-2F1387EB00C3}">
      <dgm:prSet/>
      <dgm:spPr/>
      <dgm:t>
        <a:bodyPr/>
        <a:lstStyle/>
        <a:p>
          <a:endParaRPr lang="en-US"/>
        </a:p>
      </dgm:t>
    </dgm:pt>
    <dgm:pt modelId="{92547B17-3BC7-4FA9-AC9C-625AE4E294D3}" type="sibTrans" cxnId="{131DF843-CFCA-48F9-82C4-2F1387EB00C3}">
      <dgm:prSet/>
      <dgm:spPr/>
      <dgm:t>
        <a:bodyPr/>
        <a:lstStyle/>
        <a:p>
          <a:endParaRPr lang="en-US"/>
        </a:p>
      </dgm:t>
    </dgm:pt>
    <dgm:pt modelId="{9E3D3A83-ED9F-4B74-8EB2-304CC613FEC3}">
      <dgm:prSet phldrT="[Text]"/>
      <dgm:spPr/>
      <dgm:t>
        <a:bodyPr/>
        <a:lstStyle/>
        <a:p>
          <a:r>
            <a:rPr lang="en-US" dirty="0">
              <a:solidFill>
                <a:schemeClr val="tx2"/>
              </a:solidFill>
            </a:rPr>
            <a:t>Behavior</a:t>
          </a:r>
        </a:p>
      </dgm:t>
    </dgm:pt>
    <dgm:pt modelId="{4F20923D-B7F0-4FCB-85C3-E250C3108AC5}" type="parTrans" cxnId="{C08FBFCC-D4F7-404D-80FE-8DFB2854CF06}">
      <dgm:prSet/>
      <dgm:spPr/>
      <dgm:t>
        <a:bodyPr/>
        <a:lstStyle/>
        <a:p>
          <a:endParaRPr lang="en-US"/>
        </a:p>
      </dgm:t>
    </dgm:pt>
    <dgm:pt modelId="{72433520-51D5-4418-9837-9BC0F7C611D0}" type="sibTrans" cxnId="{C08FBFCC-D4F7-404D-80FE-8DFB2854CF06}">
      <dgm:prSet/>
      <dgm:spPr/>
      <dgm:t>
        <a:bodyPr/>
        <a:lstStyle/>
        <a:p>
          <a:endParaRPr lang="en-US"/>
        </a:p>
      </dgm:t>
    </dgm:pt>
    <dgm:pt modelId="{75C15633-90CE-4A33-A31C-41C1E83100E8}">
      <dgm:prSet phldrT="[Text]"/>
      <dgm:spPr/>
      <dgm:t>
        <a:bodyPr/>
        <a:lstStyle/>
        <a:p>
          <a:r>
            <a:rPr lang="en-US" dirty="0">
              <a:solidFill>
                <a:schemeClr val="tx2"/>
              </a:solidFill>
            </a:rPr>
            <a:t>Our Reaction</a:t>
          </a:r>
        </a:p>
      </dgm:t>
    </dgm:pt>
    <dgm:pt modelId="{7B217934-014D-4773-B633-95956B2284DE}" type="parTrans" cxnId="{EE6CABC4-8417-4D6E-8A80-65F0AF9F1866}">
      <dgm:prSet/>
      <dgm:spPr/>
      <dgm:t>
        <a:bodyPr/>
        <a:lstStyle/>
        <a:p>
          <a:endParaRPr lang="en-US"/>
        </a:p>
      </dgm:t>
    </dgm:pt>
    <dgm:pt modelId="{7DDC07ED-731E-4205-98DA-71CF83360DF7}" type="sibTrans" cxnId="{EE6CABC4-8417-4D6E-8A80-65F0AF9F1866}">
      <dgm:prSet/>
      <dgm:spPr/>
      <dgm:t>
        <a:bodyPr/>
        <a:lstStyle/>
        <a:p>
          <a:endParaRPr lang="en-US"/>
        </a:p>
      </dgm:t>
    </dgm:pt>
    <dgm:pt modelId="{E9E8DB11-217C-446C-840A-8E6444DC42E1}">
      <dgm:prSet phldrT="[Text]"/>
      <dgm:spPr/>
      <dgm:t>
        <a:bodyPr/>
        <a:lstStyle/>
        <a:p>
          <a:r>
            <a:rPr lang="en-US" dirty="0">
              <a:solidFill>
                <a:schemeClr val="tx2"/>
              </a:solidFill>
            </a:rPr>
            <a:t>Need is Satisfied/Not Satisfied</a:t>
          </a:r>
        </a:p>
      </dgm:t>
    </dgm:pt>
    <dgm:pt modelId="{ED88CC13-42A9-475A-BB59-6022C8A70E91}" type="parTrans" cxnId="{C9D80534-9592-455F-B770-0F27FDB9F3E7}">
      <dgm:prSet/>
      <dgm:spPr/>
      <dgm:t>
        <a:bodyPr/>
        <a:lstStyle/>
        <a:p>
          <a:endParaRPr lang="en-US"/>
        </a:p>
      </dgm:t>
    </dgm:pt>
    <dgm:pt modelId="{01C3C09B-488F-4631-95BB-AC90EA4222B9}" type="sibTrans" cxnId="{C9D80534-9592-455F-B770-0F27FDB9F3E7}">
      <dgm:prSet/>
      <dgm:spPr/>
      <dgm:t>
        <a:bodyPr/>
        <a:lstStyle/>
        <a:p>
          <a:endParaRPr lang="en-US"/>
        </a:p>
      </dgm:t>
    </dgm:pt>
    <dgm:pt modelId="{D0A2F50B-58E9-4C4E-9C7B-556A936B293C}" type="pres">
      <dgm:prSet presAssocID="{DA853B3A-3B49-4367-85D6-9AB043394068}" presName="cycle" presStyleCnt="0">
        <dgm:presLayoutVars>
          <dgm:dir/>
          <dgm:resizeHandles val="exact"/>
        </dgm:presLayoutVars>
      </dgm:prSet>
      <dgm:spPr/>
    </dgm:pt>
    <dgm:pt modelId="{05B07DF4-1126-4A81-B0E7-F553C6B3B43C}" type="pres">
      <dgm:prSet presAssocID="{CDB8C0C1-7F13-4258-BB5D-3609FA2D32FD}" presName="dummy" presStyleCnt="0"/>
      <dgm:spPr/>
    </dgm:pt>
    <dgm:pt modelId="{7F3B0DAF-6856-41C6-B410-A58366E6A8BF}" type="pres">
      <dgm:prSet presAssocID="{CDB8C0C1-7F13-4258-BB5D-3609FA2D32FD}" presName="node" presStyleLbl="revTx" presStyleIdx="0" presStyleCnt="4">
        <dgm:presLayoutVars>
          <dgm:bulletEnabled val="1"/>
        </dgm:presLayoutVars>
      </dgm:prSet>
      <dgm:spPr/>
    </dgm:pt>
    <dgm:pt modelId="{4D381C1B-6A5F-4E82-ABDF-401BCF7E7CD4}" type="pres">
      <dgm:prSet presAssocID="{92547B17-3BC7-4FA9-AC9C-625AE4E294D3}" presName="sibTrans" presStyleLbl="node1" presStyleIdx="0" presStyleCnt="4"/>
      <dgm:spPr/>
    </dgm:pt>
    <dgm:pt modelId="{3973B9DF-06A4-40EE-9273-863F64A47828}" type="pres">
      <dgm:prSet presAssocID="{9E3D3A83-ED9F-4B74-8EB2-304CC613FEC3}" presName="dummy" presStyleCnt="0"/>
      <dgm:spPr/>
    </dgm:pt>
    <dgm:pt modelId="{D6C67B2D-CA11-4D50-ACE4-7137DCB4958F}" type="pres">
      <dgm:prSet presAssocID="{9E3D3A83-ED9F-4B74-8EB2-304CC613FEC3}" presName="node" presStyleLbl="revTx" presStyleIdx="1" presStyleCnt="4">
        <dgm:presLayoutVars>
          <dgm:bulletEnabled val="1"/>
        </dgm:presLayoutVars>
      </dgm:prSet>
      <dgm:spPr/>
    </dgm:pt>
    <dgm:pt modelId="{C974191B-FDE9-43ED-BD1A-2D49C03C3E2D}" type="pres">
      <dgm:prSet presAssocID="{72433520-51D5-4418-9837-9BC0F7C611D0}" presName="sibTrans" presStyleLbl="node1" presStyleIdx="1" presStyleCnt="4"/>
      <dgm:spPr/>
    </dgm:pt>
    <dgm:pt modelId="{CAD605AF-1D50-49D3-8E93-84E2F968211B}" type="pres">
      <dgm:prSet presAssocID="{75C15633-90CE-4A33-A31C-41C1E83100E8}" presName="dummy" presStyleCnt="0"/>
      <dgm:spPr/>
    </dgm:pt>
    <dgm:pt modelId="{79FA56A7-AE00-44E7-9425-64D25F1C4B4F}" type="pres">
      <dgm:prSet presAssocID="{75C15633-90CE-4A33-A31C-41C1E83100E8}" presName="node" presStyleLbl="revTx" presStyleIdx="2" presStyleCnt="4">
        <dgm:presLayoutVars>
          <dgm:bulletEnabled val="1"/>
        </dgm:presLayoutVars>
      </dgm:prSet>
      <dgm:spPr/>
    </dgm:pt>
    <dgm:pt modelId="{ABAA91DF-6E9F-4DBB-BD22-5B4C6059F4BB}" type="pres">
      <dgm:prSet presAssocID="{7DDC07ED-731E-4205-98DA-71CF83360DF7}" presName="sibTrans" presStyleLbl="node1" presStyleIdx="2" presStyleCnt="4"/>
      <dgm:spPr/>
    </dgm:pt>
    <dgm:pt modelId="{A7488D27-2E99-4EA6-B834-2767423E65F2}" type="pres">
      <dgm:prSet presAssocID="{E9E8DB11-217C-446C-840A-8E6444DC42E1}" presName="dummy" presStyleCnt="0"/>
      <dgm:spPr/>
    </dgm:pt>
    <dgm:pt modelId="{7DD1DD88-9DB2-42FA-82A4-2F1D350BD319}" type="pres">
      <dgm:prSet presAssocID="{E9E8DB11-217C-446C-840A-8E6444DC42E1}" presName="node" presStyleLbl="revTx" presStyleIdx="3" presStyleCnt="4">
        <dgm:presLayoutVars>
          <dgm:bulletEnabled val="1"/>
        </dgm:presLayoutVars>
      </dgm:prSet>
      <dgm:spPr/>
    </dgm:pt>
    <dgm:pt modelId="{A322424E-4555-47A5-92C1-7B0940EC7715}" type="pres">
      <dgm:prSet presAssocID="{01C3C09B-488F-4631-95BB-AC90EA4222B9}" presName="sibTrans" presStyleLbl="node1" presStyleIdx="3" presStyleCnt="4"/>
      <dgm:spPr/>
    </dgm:pt>
  </dgm:ptLst>
  <dgm:cxnLst>
    <dgm:cxn modelId="{16B2E204-90AA-4DD8-A495-A5B56081D491}" type="presOf" srcId="{E9E8DB11-217C-446C-840A-8E6444DC42E1}" destId="{7DD1DD88-9DB2-42FA-82A4-2F1D350BD319}" srcOrd="0" destOrd="0" presId="urn:microsoft.com/office/officeart/2005/8/layout/cycle1"/>
    <dgm:cxn modelId="{F809AF1A-52B3-4699-BD1D-00803AC995A8}" type="presOf" srcId="{DA853B3A-3B49-4367-85D6-9AB043394068}" destId="{D0A2F50B-58E9-4C4E-9C7B-556A936B293C}" srcOrd="0" destOrd="0" presId="urn:microsoft.com/office/officeart/2005/8/layout/cycle1"/>
    <dgm:cxn modelId="{F4B6F525-C195-4543-A1EF-375B12844996}" type="presOf" srcId="{7DDC07ED-731E-4205-98DA-71CF83360DF7}" destId="{ABAA91DF-6E9F-4DBB-BD22-5B4C6059F4BB}" srcOrd="0" destOrd="0" presId="urn:microsoft.com/office/officeart/2005/8/layout/cycle1"/>
    <dgm:cxn modelId="{C9D80534-9592-455F-B770-0F27FDB9F3E7}" srcId="{DA853B3A-3B49-4367-85D6-9AB043394068}" destId="{E9E8DB11-217C-446C-840A-8E6444DC42E1}" srcOrd="3" destOrd="0" parTransId="{ED88CC13-42A9-475A-BB59-6022C8A70E91}" sibTransId="{01C3C09B-488F-4631-95BB-AC90EA4222B9}"/>
    <dgm:cxn modelId="{FF415E5B-B7BD-4CD1-B5ED-2A8505AA3540}" type="presOf" srcId="{92547B17-3BC7-4FA9-AC9C-625AE4E294D3}" destId="{4D381C1B-6A5F-4E82-ABDF-401BCF7E7CD4}" srcOrd="0" destOrd="0" presId="urn:microsoft.com/office/officeart/2005/8/layout/cycle1"/>
    <dgm:cxn modelId="{131DF843-CFCA-48F9-82C4-2F1387EB00C3}" srcId="{DA853B3A-3B49-4367-85D6-9AB043394068}" destId="{CDB8C0C1-7F13-4258-BB5D-3609FA2D32FD}" srcOrd="0" destOrd="0" parTransId="{A4328DF3-61F9-476F-9DA1-66F1D0903B51}" sibTransId="{92547B17-3BC7-4FA9-AC9C-625AE4E294D3}"/>
    <dgm:cxn modelId="{4774466D-A5F4-4042-8DAA-17A464728FE5}" type="presOf" srcId="{75C15633-90CE-4A33-A31C-41C1E83100E8}" destId="{79FA56A7-AE00-44E7-9425-64D25F1C4B4F}" srcOrd="0" destOrd="0" presId="urn:microsoft.com/office/officeart/2005/8/layout/cycle1"/>
    <dgm:cxn modelId="{FBC91E71-EE11-4B3E-AB9B-57EE6CB0BB20}" type="presOf" srcId="{01C3C09B-488F-4631-95BB-AC90EA4222B9}" destId="{A322424E-4555-47A5-92C1-7B0940EC7715}" srcOrd="0" destOrd="0" presId="urn:microsoft.com/office/officeart/2005/8/layout/cycle1"/>
    <dgm:cxn modelId="{E0F4B188-470D-4A67-BC78-4B6EA557D43C}" type="presOf" srcId="{CDB8C0C1-7F13-4258-BB5D-3609FA2D32FD}" destId="{7F3B0DAF-6856-41C6-B410-A58366E6A8BF}" srcOrd="0" destOrd="0" presId="urn:microsoft.com/office/officeart/2005/8/layout/cycle1"/>
    <dgm:cxn modelId="{7187B689-3A2B-4A10-B682-F1F9C7A3AA5F}" type="presOf" srcId="{9E3D3A83-ED9F-4B74-8EB2-304CC613FEC3}" destId="{D6C67B2D-CA11-4D50-ACE4-7137DCB4958F}" srcOrd="0" destOrd="0" presId="urn:microsoft.com/office/officeart/2005/8/layout/cycle1"/>
    <dgm:cxn modelId="{EE6CABC4-8417-4D6E-8A80-65F0AF9F1866}" srcId="{DA853B3A-3B49-4367-85D6-9AB043394068}" destId="{75C15633-90CE-4A33-A31C-41C1E83100E8}" srcOrd="2" destOrd="0" parTransId="{7B217934-014D-4773-B633-95956B2284DE}" sibTransId="{7DDC07ED-731E-4205-98DA-71CF83360DF7}"/>
    <dgm:cxn modelId="{C08FBFCC-D4F7-404D-80FE-8DFB2854CF06}" srcId="{DA853B3A-3B49-4367-85D6-9AB043394068}" destId="{9E3D3A83-ED9F-4B74-8EB2-304CC613FEC3}" srcOrd="1" destOrd="0" parTransId="{4F20923D-B7F0-4FCB-85C3-E250C3108AC5}" sibTransId="{72433520-51D5-4418-9837-9BC0F7C611D0}"/>
    <dgm:cxn modelId="{40007AEF-894D-4958-BA6B-8C1C394FAC5F}" type="presOf" srcId="{72433520-51D5-4418-9837-9BC0F7C611D0}" destId="{C974191B-FDE9-43ED-BD1A-2D49C03C3E2D}" srcOrd="0" destOrd="0" presId="urn:microsoft.com/office/officeart/2005/8/layout/cycle1"/>
    <dgm:cxn modelId="{D5C5B923-2773-4F40-9818-FBD5634270D4}" type="presParOf" srcId="{D0A2F50B-58E9-4C4E-9C7B-556A936B293C}" destId="{05B07DF4-1126-4A81-B0E7-F553C6B3B43C}" srcOrd="0" destOrd="0" presId="urn:microsoft.com/office/officeart/2005/8/layout/cycle1"/>
    <dgm:cxn modelId="{F4F9461F-7B75-47FC-8C5D-0E4F4A642F4A}" type="presParOf" srcId="{D0A2F50B-58E9-4C4E-9C7B-556A936B293C}" destId="{7F3B0DAF-6856-41C6-B410-A58366E6A8BF}" srcOrd="1" destOrd="0" presId="urn:microsoft.com/office/officeart/2005/8/layout/cycle1"/>
    <dgm:cxn modelId="{975FAFFC-3F38-471F-9C8A-778A64BE949F}" type="presParOf" srcId="{D0A2F50B-58E9-4C4E-9C7B-556A936B293C}" destId="{4D381C1B-6A5F-4E82-ABDF-401BCF7E7CD4}" srcOrd="2" destOrd="0" presId="urn:microsoft.com/office/officeart/2005/8/layout/cycle1"/>
    <dgm:cxn modelId="{D91C9CCB-E24E-4A0F-BA58-AC9297579441}" type="presParOf" srcId="{D0A2F50B-58E9-4C4E-9C7B-556A936B293C}" destId="{3973B9DF-06A4-40EE-9273-863F64A47828}" srcOrd="3" destOrd="0" presId="urn:microsoft.com/office/officeart/2005/8/layout/cycle1"/>
    <dgm:cxn modelId="{3C8BEAAB-4914-4857-A17F-05D242050904}" type="presParOf" srcId="{D0A2F50B-58E9-4C4E-9C7B-556A936B293C}" destId="{D6C67B2D-CA11-4D50-ACE4-7137DCB4958F}" srcOrd="4" destOrd="0" presId="urn:microsoft.com/office/officeart/2005/8/layout/cycle1"/>
    <dgm:cxn modelId="{873606A0-4161-4D81-BA81-8B1DA2EDF06D}" type="presParOf" srcId="{D0A2F50B-58E9-4C4E-9C7B-556A936B293C}" destId="{C974191B-FDE9-43ED-BD1A-2D49C03C3E2D}" srcOrd="5" destOrd="0" presId="urn:microsoft.com/office/officeart/2005/8/layout/cycle1"/>
    <dgm:cxn modelId="{5CEEB9B3-AE3B-4BA6-99AA-659D3CDFC8ED}" type="presParOf" srcId="{D0A2F50B-58E9-4C4E-9C7B-556A936B293C}" destId="{CAD605AF-1D50-49D3-8E93-84E2F968211B}" srcOrd="6" destOrd="0" presId="urn:microsoft.com/office/officeart/2005/8/layout/cycle1"/>
    <dgm:cxn modelId="{0EE969D0-3178-4DDF-955B-A7A327B11043}" type="presParOf" srcId="{D0A2F50B-58E9-4C4E-9C7B-556A936B293C}" destId="{79FA56A7-AE00-44E7-9425-64D25F1C4B4F}" srcOrd="7" destOrd="0" presId="urn:microsoft.com/office/officeart/2005/8/layout/cycle1"/>
    <dgm:cxn modelId="{DE8628D8-721D-4A33-8E6B-87D7E4B6DAA0}" type="presParOf" srcId="{D0A2F50B-58E9-4C4E-9C7B-556A936B293C}" destId="{ABAA91DF-6E9F-4DBB-BD22-5B4C6059F4BB}" srcOrd="8" destOrd="0" presId="urn:microsoft.com/office/officeart/2005/8/layout/cycle1"/>
    <dgm:cxn modelId="{281798DA-00CB-4857-8BF7-582DA55A0918}" type="presParOf" srcId="{D0A2F50B-58E9-4C4E-9C7B-556A936B293C}" destId="{A7488D27-2E99-4EA6-B834-2767423E65F2}" srcOrd="9" destOrd="0" presId="urn:microsoft.com/office/officeart/2005/8/layout/cycle1"/>
    <dgm:cxn modelId="{1E0C0D5F-B67E-49C3-8EAA-A4A51DDE8C35}" type="presParOf" srcId="{D0A2F50B-58E9-4C4E-9C7B-556A936B293C}" destId="{7DD1DD88-9DB2-42FA-82A4-2F1D350BD319}" srcOrd="10" destOrd="0" presId="urn:microsoft.com/office/officeart/2005/8/layout/cycle1"/>
    <dgm:cxn modelId="{32FBF9C7-1387-481C-B7BC-68240D505BDD}" type="presParOf" srcId="{D0A2F50B-58E9-4C4E-9C7B-556A936B293C}" destId="{A322424E-4555-47A5-92C1-7B0940EC7715}" srcOrd="11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B11434-63C7-4DA4-B6AD-A33B482AA65C}">
      <dsp:nvSpPr>
        <dsp:cNvPr id="0" name=""/>
        <dsp:cNvSpPr/>
      </dsp:nvSpPr>
      <dsp:spPr>
        <a:xfrm>
          <a:off x="4126823" y="2249609"/>
          <a:ext cx="1727734" cy="172773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CHILD</a:t>
          </a:r>
        </a:p>
      </dsp:txBody>
      <dsp:txXfrm>
        <a:off x="4379844" y="2502630"/>
        <a:ext cx="1221692" cy="1221692"/>
      </dsp:txXfrm>
    </dsp:sp>
    <dsp:sp modelId="{3700FF8B-1674-4FBE-9DF5-B92EA4A42135}">
      <dsp:nvSpPr>
        <dsp:cNvPr id="0" name=""/>
        <dsp:cNvSpPr/>
      </dsp:nvSpPr>
      <dsp:spPr>
        <a:xfrm rot="16200000">
          <a:off x="4807679" y="1620950"/>
          <a:ext cx="366021" cy="587429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b="1" kern="1200"/>
        </a:p>
      </dsp:txBody>
      <dsp:txXfrm>
        <a:off x="4862582" y="1793339"/>
        <a:ext cx="256215" cy="352457"/>
      </dsp:txXfrm>
    </dsp:sp>
    <dsp:sp modelId="{0DB42584-BD8D-4EB3-B2CB-C8D3A242E485}">
      <dsp:nvSpPr>
        <dsp:cNvPr id="0" name=""/>
        <dsp:cNvSpPr/>
      </dsp:nvSpPr>
      <dsp:spPr>
        <a:xfrm>
          <a:off x="4213210" y="4042"/>
          <a:ext cx="1554960" cy="155496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Biological Family</a:t>
          </a:r>
        </a:p>
      </dsp:txBody>
      <dsp:txXfrm>
        <a:off x="4440929" y="231761"/>
        <a:ext cx="1099522" cy="1099522"/>
      </dsp:txXfrm>
    </dsp:sp>
    <dsp:sp modelId="{1744F4E6-7E70-4C4F-ACD1-0F5CA036BDC3}">
      <dsp:nvSpPr>
        <dsp:cNvPr id="0" name=""/>
        <dsp:cNvSpPr/>
      </dsp:nvSpPr>
      <dsp:spPr>
        <a:xfrm rot="19285714">
          <a:off x="5744948" y="2072315"/>
          <a:ext cx="366021" cy="587429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b="1" kern="1200"/>
        </a:p>
      </dsp:txBody>
      <dsp:txXfrm>
        <a:off x="5756926" y="2224032"/>
        <a:ext cx="256215" cy="352457"/>
      </dsp:txXfrm>
    </dsp:sp>
    <dsp:sp modelId="{73316952-B851-4F4B-9E35-B541EE6D8D14}">
      <dsp:nvSpPr>
        <dsp:cNvPr id="0" name=""/>
        <dsp:cNvSpPr/>
      </dsp:nvSpPr>
      <dsp:spPr>
        <a:xfrm>
          <a:off x="6036404" y="882046"/>
          <a:ext cx="1554960" cy="1554960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solidFill>
                <a:schemeClr val="tx1"/>
              </a:solidFill>
            </a:rPr>
            <a:t>Licensed Foster Home</a:t>
          </a:r>
        </a:p>
      </dsp:txBody>
      <dsp:txXfrm>
        <a:off x="6264123" y="1109765"/>
        <a:ext cx="1099522" cy="1099522"/>
      </dsp:txXfrm>
    </dsp:sp>
    <dsp:sp modelId="{4D5C8107-881D-4C9C-A9EA-1CEE456C52AE}">
      <dsp:nvSpPr>
        <dsp:cNvPr id="0" name=""/>
        <dsp:cNvSpPr/>
      </dsp:nvSpPr>
      <dsp:spPr>
        <a:xfrm rot="771429">
          <a:off x="5976434" y="3086522"/>
          <a:ext cx="366021" cy="587429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b="1" kern="1200"/>
        </a:p>
      </dsp:txBody>
      <dsp:txXfrm>
        <a:off x="5977811" y="3191791"/>
        <a:ext cx="256215" cy="352457"/>
      </dsp:txXfrm>
    </dsp:sp>
    <dsp:sp modelId="{0CF85DD8-68AF-4C39-BD39-363AFBBB5EB7}">
      <dsp:nvSpPr>
        <dsp:cNvPr id="0" name=""/>
        <dsp:cNvSpPr/>
      </dsp:nvSpPr>
      <dsp:spPr>
        <a:xfrm>
          <a:off x="6486696" y="2854904"/>
          <a:ext cx="1554960" cy="155496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solidFill>
                <a:schemeClr val="tx1"/>
              </a:solidFill>
            </a:rPr>
            <a:t>DCBS</a:t>
          </a:r>
        </a:p>
      </dsp:txBody>
      <dsp:txXfrm>
        <a:off x="6714415" y="3082623"/>
        <a:ext cx="1099522" cy="1099522"/>
      </dsp:txXfrm>
    </dsp:sp>
    <dsp:sp modelId="{BED758F0-55DD-4431-BDF8-6AD4C623F3EC}">
      <dsp:nvSpPr>
        <dsp:cNvPr id="0" name=""/>
        <dsp:cNvSpPr/>
      </dsp:nvSpPr>
      <dsp:spPr>
        <a:xfrm rot="3857143">
          <a:off x="5327824" y="3899853"/>
          <a:ext cx="366021" cy="587429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b="1" kern="1200"/>
        </a:p>
      </dsp:txBody>
      <dsp:txXfrm>
        <a:off x="5358905" y="3967873"/>
        <a:ext cx="256215" cy="352457"/>
      </dsp:txXfrm>
    </dsp:sp>
    <dsp:sp modelId="{D5F8F1E0-61C9-49FA-B63F-999F607461A9}">
      <dsp:nvSpPr>
        <dsp:cNvPr id="0" name=""/>
        <dsp:cNvSpPr/>
      </dsp:nvSpPr>
      <dsp:spPr>
        <a:xfrm>
          <a:off x="5225006" y="4437013"/>
          <a:ext cx="1554960" cy="1554960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School</a:t>
          </a:r>
        </a:p>
      </dsp:txBody>
      <dsp:txXfrm>
        <a:off x="5452725" y="4664732"/>
        <a:ext cx="1099522" cy="1099522"/>
      </dsp:txXfrm>
    </dsp:sp>
    <dsp:sp modelId="{15BC7600-8310-4A62-BBF9-7D72D69F5CDD}">
      <dsp:nvSpPr>
        <dsp:cNvPr id="0" name=""/>
        <dsp:cNvSpPr/>
      </dsp:nvSpPr>
      <dsp:spPr>
        <a:xfrm rot="6942857">
          <a:off x="4287535" y="3899853"/>
          <a:ext cx="366021" cy="587429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b="1" kern="1200"/>
        </a:p>
      </dsp:txBody>
      <dsp:txXfrm rot="10800000">
        <a:off x="4366260" y="3967873"/>
        <a:ext cx="256215" cy="352457"/>
      </dsp:txXfrm>
    </dsp:sp>
    <dsp:sp modelId="{7FC778D4-DA09-4105-A811-14BDD4549E1F}">
      <dsp:nvSpPr>
        <dsp:cNvPr id="0" name=""/>
        <dsp:cNvSpPr/>
      </dsp:nvSpPr>
      <dsp:spPr>
        <a:xfrm>
          <a:off x="3201413" y="4437013"/>
          <a:ext cx="1554960" cy="1554960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Guardian Ad Litem or CASA Volunteer</a:t>
          </a:r>
        </a:p>
      </dsp:txBody>
      <dsp:txXfrm>
        <a:off x="3429132" y="4664732"/>
        <a:ext cx="1099522" cy="1099522"/>
      </dsp:txXfrm>
    </dsp:sp>
    <dsp:sp modelId="{D05333B5-8CF9-4769-A813-FCD166EF32F9}">
      <dsp:nvSpPr>
        <dsp:cNvPr id="0" name=""/>
        <dsp:cNvSpPr/>
      </dsp:nvSpPr>
      <dsp:spPr>
        <a:xfrm rot="10028571">
          <a:off x="3638925" y="3086522"/>
          <a:ext cx="366021" cy="587429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b="1" kern="1200"/>
        </a:p>
      </dsp:txBody>
      <dsp:txXfrm rot="10800000">
        <a:off x="3747354" y="3191791"/>
        <a:ext cx="256215" cy="352457"/>
      </dsp:txXfrm>
    </dsp:sp>
    <dsp:sp modelId="{997C6952-C033-41DB-A550-43AA0C7735DE}">
      <dsp:nvSpPr>
        <dsp:cNvPr id="0" name=""/>
        <dsp:cNvSpPr/>
      </dsp:nvSpPr>
      <dsp:spPr>
        <a:xfrm>
          <a:off x="1939723" y="2854904"/>
          <a:ext cx="1554960" cy="155496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Court System</a:t>
          </a:r>
        </a:p>
      </dsp:txBody>
      <dsp:txXfrm>
        <a:off x="2167442" y="3082623"/>
        <a:ext cx="1099522" cy="1099522"/>
      </dsp:txXfrm>
    </dsp:sp>
    <dsp:sp modelId="{C16F1609-62AF-437F-B4E1-E2D6077284B9}">
      <dsp:nvSpPr>
        <dsp:cNvPr id="0" name=""/>
        <dsp:cNvSpPr/>
      </dsp:nvSpPr>
      <dsp:spPr>
        <a:xfrm rot="13114286">
          <a:off x="3870411" y="2072315"/>
          <a:ext cx="366021" cy="587429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b="1" kern="1200"/>
        </a:p>
      </dsp:txBody>
      <dsp:txXfrm rot="10800000">
        <a:off x="3968239" y="2224032"/>
        <a:ext cx="256215" cy="352457"/>
      </dsp:txXfrm>
    </dsp:sp>
    <dsp:sp modelId="{BD0015A1-92B2-41CA-85EA-1C9A2963DC93}">
      <dsp:nvSpPr>
        <dsp:cNvPr id="0" name=""/>
        <dsp:cNvSpPr/>
      </dsp:nvSpPr>
      <dsp:spPr>
        <a:xfrm>
          <a:off x="2390015" y="882046"/>
          <a:ext cx="1554960" cy="1554960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solidFill>
                <a:schemeClr val="tx1"/>
              </a:solidFill>
            </a:rPr>
            <a:t>Other Agencies (Mental health, </a:t>
          </a:r>
          <a:r>
            <a:rPr lang="en-US" sz="1600" b="1" kern="1200" dirty="0" err="1">
              <a:solidFill>
                <a:schemeClr val="tx1"/>
              </a:solidFill>
            </a:rPr>
            <a:t>etc</a:t>
          </a:r>
          <a:r>
            <a:rPr lang="en-US" sz="1600" b="1" kern="1200" dirty="0">
              <a:solidFill>
                <a:schemeClr val="tx1"/>
              </a:solidFill>
            </a:rPr>
            <a:t>)</a:t>
          </a:r>
        </a:p>
      </dsp:txBody>
      <dsp:txXfrm>
        <a:off x="2617734" y="1109765"/>
        <a:ext cx="1099522" cy="109952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0C7B71-BE57-488F-827A-F5183ACC19B3}">
      <dsp:nvSpPr>
        <dsp:cNvPr id="0" name=""/>
        <dsp:cNvSpPr/>
      </dsp:nvSpPr>
      <dsp:spPr>
        <a:xfrm>
          <a:off x="898176" y="0"/>
          <a:ext cx="10179335" cy="5725379"/>
        </a:xfrm>
        <a:prstGeom prst="rightArrow">
          <a:avLst/>
        </a:prstGeom>
        <a:solidFill>
          <a:srgbClr val="01879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6974221-F9B8-4BE5-9A1F-4B1CC851939E}">
      <dsp:nvSpPr>
        <dsp:cNvPr id="0" name=""/>
        <dsp:cNvSpPr/>
      </dsp:nvSpPr>
      <dsp:spPr>
        <a:xfrm>
          <a:off x="1407" y="1717613"/>
          <a:ext cx="1466554" cy="2290151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Report of Abuse of Neglect</a:t>
          </a:r>
        </a:p>
      </dsp:txBody>
      <dsp:txXfrm>
        <a:off x="72998" y="1789204"/>
        <a:ext cx="1323372" cy="2146969"/>
      </dsp:txXfrm>
    </dsp:sp>
    <dsp:sp modelId="{C7D4B6F1-B58F-48FA-9FA3-024596CC28B3}">
      <dsp:nvSpPr>
        <dsp:cNvPr id="0" name=""/>
        <dsp:cNvSpPr/>
      </dsp:nvSpPr>
      <dsp:spPr>
        <a:xfrm>
          <a:off x="1712387" y="1717613"/>
          <a:ext cx="1659581" cy="2290151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>
              <a:solidFill>
                <a:schemeClr val="tx1"/>
              </a:solidFill>
            </a:rPr>
            <a:t>Investigation</a:t>
          </a:r>
          <a:endParaRPr lang="en-US" sz="1600" b="1" kern="1200" dirty="0">
            <a:solidFill>
              <a:schemeClr val="tx1"/>
            </a:solidFill>
          </a:endParaRPr>
        </a:p>
      </dsp:txBody>
      <dsp:txXfrm>
        <a:off x="1793401" y="1798627"/>
        <a:ext cx="1497553" cy="2128123"/>
      </dsp:txXfrm>
    </dsp:sp>
    <dsp:sp modelId="{7C64DC81-93B7-46F9-AB2C-C70022D40A56}">
      <dsp:nvSpPr>
        <dsp:cNvPr id="0" name=""/>
        <dsp:cNvSpPr/>
      </dsp:nvSpPr>
      <dsp:spPr>
        <a:xfrm>
          <a:off x="3616394" y="1717613"/>
          <a:ext cx="1466554" cy="2290151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>
              <a:solidFill>
                <a:schemeClr val="tx1"/>
              </a:solidFill>
            </a:rPr>
            <a:t>Finding of Abuse</a:t>
          </a:r>
          <a:endParaRPr lang="en-US" sz="1600" b="1" kern="1200" dirty="0">
            <a:solidFill>
              <a:schemeClr val="tx1"/>
            </a:solidFill>
          </a:endParaRPr>
        </a:p>
      </dsp:txBody>
      <dsp:txXfrm>
        <a:off x="3687985" y="1789204"/>
        <a:ext cx="1323372" cy="2146969"/>
      </dsp:txXfrm>
    </dsp:sp>
    <dsp:sp modelId="{00E666D2-FA17-4EE8-91C8-66EEDBF5FFD8}">
      <dsp:nvSpPr>
        <dsp:cNvPr id="0" name=""/>
        <dsp:cNvSpPr/>
      </dsp:nvSpPr>
      <dsp:spPr>
        <a:xfrm>
          <a:off x="5327374" y="1717613"/>
          <a:ext cx="1466554" cy="2290151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b="1" kern="1200" dirty="0"/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Removal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Temporary Removal Hearing within 72 hours</a:t>
          </a:r>
        </a:p>
      </dsp:txBody>
      <dsp:txXfrm>
        <a:off x="5398965" y="1789204"/>
        <a:ext cx="1323372" cy="2146969"/>
      </dsp:txXfrm>
    </dsp:sp>
    <dsp:sp modelId="{F7F9D0F6-081D-49FB-B594-57ED2CC6325B}">
      <dsp:nvSpPr>
        <dsp:cNvPr id="0" name=""/>
        <dsp:cNvSpPr/>
      </dsp:nvSpPr>
      <dsp:spPr>
        <a:xfrm>
          <a:off x="7038354" y="1717613"/>
          <a:ext cx="1513967" cy="2290151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Adjudication Hearing</a:t>
          </a:r>
        </a:p>
      </dsp:txBody>
      <dsp:txXfrm>
        <a:off x="7112260" y="1791519"/>
        <a:ext cx="1366155" cy="2142339"/>
      </dsp:txXfrm>
    </dsp:sp>
    <dsp:sp modelId="{FB2A6D3D-DFC9-4D1F-98BE-C8A573276E29}">
      <dsp:nvSpPr>
        <dsp:cNvPr id="0" name=""/>
        <dsp:cNvSpPr/>
      </dsp:nvSpPr>
      <dsp:spPr>
        <a:xfrm>
          <a:off x="8796747" y="1717613"/>
          <a:ext cx="1466554" cy="2290151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Disposition</a:t>
          </a:r>
        </a:p>
      </dsp:txBody>
      <dsp:txXfrm>
        <a:off x="8868338" y="1789204"/>
        <a:ext cx="1323372" cy="2146969"/>
      </dsp:txXfrm>
    </dsp:sp>
    <dsp:sp modelId="{91903959-C3BA-4112-A738-F0C49BF1B4BE}">
      <dsp:nvSpPr>
        <dsp:cNvPr id="0" name=""/>
        <dsp:cNvSpPr/>
      </dsp:nvSpPr>
      <dsp:spPr>
        <a:xfrm>
          <a:off x="10507727" y="1717613"/>
          <a:ext cx="1466554" cy="2290151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solidFill>
                <a:schemeClr val="tx1"/>
              </a:solidFill>
            </a:rPr>
            <a:t>Continued court reviews and hearings until permanency is achieved</a:t>
          </a:r>
        </a:p>
      </dsp:txBody>
      <dsp:txXfrm>
        <a:off x="10579318" y="1789204"/>
        <a:ext cx="1323372" cy="214696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3B0DAF-6856-41C6-B410-A58366E6A8BF}">
      <dsp:nvSpPr>
        <dsp:cNvPr id="0" name=""/>
        <dsp:cNvSpPr/>
      </dsp:nvSpPr>
      <dsp:spPr>
        <a:xfrm>
          <a:off x="6931264" y="129001"/>
          <a:ext cx="2067783" cy="2067783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>
              <a:solidFill>
                <a:schemeClr val="tx2"/>
              </a:solidFill>
            </a:rPr>
            <a:t>Need </a:t>
          </a:r>
        </a:p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>
              <a:solidFill>
                <a:schemeClr val="tx2"/>
              </a:solidFill>
            </a:rPr>
            <a:t>(Underlying Condition)</a:t>
          </a:r>
        </a:p>
      </dsp:txBody>
      <dsp:txXfrm>
        <a:off x="6931264" y="129001"/>
        <a:ext cx="2067783" cy="2067783"/>
      </dsp:txXfrm>
    </dsp:sp>
    <dsp:sp modelId="{4D381C1B-6A5F-4E82-ABDF-401BCF7E7CD4}">
      <dsp:nvSpPr>
        <dsp:cNvPr id="0" name=""/>
        <dsp:cNvSpPr/>
      </dsp:nvSpPr>
      <dsp:spPr>
        <a:xfrm>
          <a:off x="3289597" y="-1178"/>
          <a:ext cx="5839630" cy="5839630"/>
        </a:xfrm>
        <a:prstGeom prst="circularArrow">
          <a:avLst>
            <a:gd name="adj1" fmla="val 6905"/>
            <a:gd name="adj2" fmla="val 465573"/>
            <a:gd name="adj3" fmla="val 548484"/>
            <a:gd name="adj4" fmla="val 20585943"/>
            <a:gd name="adj5" fmla="val 8056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6C67B2D-CA11-4D50-ACE4-7137DCB4958F}">
      <dsp:nvSpPr>
        <dsp:cNvPr id="0" name=""/>
        <dsp:cNvSpPr/>
      </dsp:nvSpPr>
      <dsp:spPr>
        <a:xfrm>
          <a:off x="6931264" y="3640488"/>
          <a:ext cx="2067783" cy="2067783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>
              <a:solidFill>
                <a:schemeClr val="tx2"/>
              </a:solidFill>
            </a:rPr>
            <a:t>Behavior</a:t>
          </a:r>
        </a:p>
      </dsp:txBody>
      <dsp:txXfrm>
        <a:off x="6931264" y="3640488"/>
        <a:ext cx="2067783" cy="2067783"/>
      </dsp:txXfrm>
    </dsp:sp>
    <dsp:sp modelId="{C974191B-FDE9-43ED-BD1A-2D49C03C3E2D}">
      <dsp:nvSpPr>
        <dsp:cNvPr id="0" name=""/>
        <dsp:cNvSpPr/>
      </dsp:nvSpPr>
      <dsp:spPr>
        <a:xfrm>
          <a:off x="3289597" y="-1178"/>
          <a:ext cx="5839630" cy="5839630"/>
        </a:xfrm>
        <a:prstGeom prst="circularArrow">
          <a:avLst>
            <a:gd name="adj1" fmla="val 6905"/>
            <a:gd name="adj2" fmla="val 465573"/>
            <a:gd name="adj3" fmla="val 5948484"/>
            <a:gd name="adj4" fmla="val 4385943"/>
            <a:gd name="adj5" fmla="val 8056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9FA56A7-AE00-44E7-9425-64D25F1C4B4F}">
      <dsp:nvSpPr>
        <dsp:cNvPr id="0" name=""/>
        <dsp:cNvSpPr/>
      </dsp:nvSpPr>
      <dsp:spPr>
        <a:xfrm>
          <a:off x="3419778" y="3640488"/>
          <a:ext cx="2067783" cy="2067783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>
              <a:solidFill>
                <a:schemeClr val="tx2"/>
              </a:solidFill>
            </a:rPr>
            <a:t>Our Reaction</a:t>
          </a:r>
        </a:p>
      </dsp:txBody>
      <dsp:txXfrm>
        <a:off x="3419778" y="3640488"/>
        <a:ext cx="2067783" cy="2067783"/>
      </dsp:txXfrm>
    </dsp:sp>
    <dsp:sp modelId="{ABAA91DF-6E9F-4DBB-BD22-5B4C6059F4BB}">
      <dsp:nvSpPr>
        <dsp:cNvPr id="0" name=""/>
        <dsp:cNvSpPr/>
      </dsp:nvSpPr>
      <dsp:spPr>
        <a:xfrm>
          <a:off x="3289597" y="-1178"/>
          <a:ext cx="5839630" cy="5839630"/>
        </a:xfrm>
        <a:prstGeom prst="circularArrow">
          <a:avLst>
            <a:gd name="adj1" fmla="val 6905"/>
            <a:gd name="adj2" fmla="val 465573"/>
            <a:gd name="adj3" fmla="val 11348484"/>
            <a:gd name="adj4" fmla="val 9785943"/>
            <a:gd name="adj5" fmla="val 8056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DD1DD88-9DB2-42FA-82A4-2F1D350BD319}">
      <dsp:nvSpPr>
        <dsp:cNvPr id="0" name=""/>
        <dsp:cNvSpPr/>
      </dsp:nvSpPr>
      <dsp:spPr>
        <a:xfrm>
          <a:off x="3419778" y="129001"/>
          <a:ext cx="2067783" cy="2067783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>
              <a:solidFill>
                <a:schemeClr val="tx2"/>
              </a:solidFill>
            </a:rPr>
            <a:t>Need is Satisfied/Not Satisfied</a:t>
          </a:r>
        </a:p>
      </dsp:txBody>
      <dsp:txXfrm>
        <a:off x="3419778" y="129001"/>
        <a:ext cx="2067783" cy="2067783"/>
      </dsp:txXfrm>
    </dsp:sp>
    <dsp:sp modelId="{A322424E-4555-47A5-92C1-7B0940EC7715}">
      <dsp:nvSpPr>
        <dsp:cNvPr id="0" name=""/>
        <dsp:cNvSpPr/>
      </dsp:nvSpPr>
      <dsp:spPr>
        <a:xfrm>
          <a:off x="3289597" y="-1178"/>
          <a:ext cx="5839630" cy="5839630"/>
        </a:xfrm>
        <a:prstGeom prst="circularArrow">
          <a:avLst>
            <a:gd name="adj1" fmla="val 6905"/>
            <a:gd name="adj2" fmla="val 465573"/>
            <a:gd name="adj3" fmla="val 16748484"/>
            <a:gd name="adj4" fmla="val 15185943"/>
            <a:gd name="adj5" fmla="val 8056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598B4D-924C-421B-8AF8-0A18000E588B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AC0AD8-BFAA-4127-BCEB-97841D590A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6099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Imagine you are a child who was just interviewed by a stranger. </a:t>
            </a:r>
          </a:p>
          <a:p>
            <a:r>
              <a:rPr lang="en-US" dirty="0"/>
              <a:t>Now they are coming back into your home with a police officer to tell you and your family that you are going to have to be placed elsewhere.</a:t>
            </a:r>
          </a:p>
          <a:p>
            <a:r>
              <a:rPr lang="en-US" dirty="0"/>
              <a:t>Your home is no longer safe. </a:t>
            </a:r>
          </a:p>
          <a:p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AC0AD8-BFAA-4127-BCEB-97841D590AB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2228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AC0AD8-BFAA-4127-BCEB-97841D590AB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0547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And according to Dr. David </a:t>
            </a:r>
            <a:r>
              <a:rPr lang="en-US" dirty="0" err="1"/>
              <a:t>Lohr</a:t>
            </a:r>
            <a:r>
              <a:rPr lang="en-US" dirty="0"/>
              <a:t>, more than 70% of children in foster care have a history of child abuse or neglect.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AC0AD8-BFAA-4127-BCEB-97841D590AB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4870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AC0AD8-BFAA-4127-BCEB-97841D590AB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4391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 effectively facilitate collaborate amount the foster care system, it is first important to have a basic understanding of the child welfare system as a whole as well as other key players.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AC0AD8-BFAA-4127-BCEB-97841D590ABE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6762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 effectively facilitate collaborate amount the foster care system, it is first important to have a basic understanding of the child welfare system as a whole as well as other key players.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AC0AD8-BFAA-4127-BCEB-97841D590ABE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13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 effectively facilitate collaborate amount the foster care system, it is first important to have a basic understanding of the child welfare system as a whole as well as other key players.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AC0AD8-BFAA-4127-BCEB-97841D590ABE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9439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AC0AD8-BFAA-4127-BCEB-97841D590ABE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321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TITLE OPENING" type="title">
  <p:cSld name="BIG TITLE OPENING">
    <p:bg>
      <p:bgPr>
        <a:solidFill>
          <a:srgbClr val="E9E6E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2394016" y="1660836"/>
            <a:ext cx="7404000" cy="2736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000"/>
              <a:buFont typeface="Barlow Condensed Medium"/>
              <a:buNone/>
              <a:defRPr sz="8000">
                <a:latin typeface="Barlow Condensed Medium"/>
                <a:ea typeface="Barlow Condensed Medium"/>
                <a:cs typeface="Barlow Condensed Medium"/>
                <a:sym typeface="Barlow Condensed Medium"/>
              </a:defRPr>
            </a:lvl1pPr>
            <a:lvl2pPr lvl="1" algn="r">
              <a:spcBef>
                <a:spcPts val="0"/>
              </a:spcBef>
              <a:spcAft>
                <a:spcPts val="0"/>
              </a:spcAft>
              <a:buClr>
                <a:srgbClr val="0B139E"/>
              </a:buClr>
              <a:buSzPts val="5200"/>
              <a:buNone/>
              <a:defRPr sz="6933">
                <a:solidFill>
                  <a:srgbClr val="0B139E"/>
                </a:solidFill>
              </a:defRPr>
            </a:lvl2pPr>
            <a:lvl3pPr lvl="2" algn="r">
              <a:spcBef>
                <a:spcPts val="0"/>
              </a:spcBef>
              <a:spcAft>
                <a:spcPts val="0"/>
              </a:spcAft>
              <a:buClr>
                <a:srgbClr val="0B139E"/>
              </a:buClr>
              <a:buSzPts val="5200"/>
              <a:buNone/>
              <a:defRPr sz="6933">
                <a:solidFill>
                  <a:srgbClr val="0B139E"/>
                </a:solidFill>
              </a:defRPr>
            </a:lvl3pPr>
            <a:lvl4pPr lvl="3" algn="r">
              <a:spcBef>
                <a:spcPts val="0"/>
              </a:spcBef>
              <a:spcAft>
                <a:spcPts val="0"/>
              </a:spcAft>
              <a:buClr>
                <a:srgbClr val="0B139E"/>
              </a:buClr>
              <a:buSzPts val="5200"/>
              <a:buNone/>
              <a:defRPr sz="6933">
                <a:solidFill>
                  <a:srgbClr val="0B139E"/>
                </a:solidFill>
              </a:defRPr>
            </a:lvl4pPr>
            <a:lvl5pPr lvl="4" algn="r">
              <a:spcBef>
                <a:spcPts val="0"/>
              </a:spcBef>
              <a:spcAft>
                <a:spcPts val="0"/>
              </a:spcAft>
              <a:buClr>
                <a:srgbClr val="0B139E"/>
              </a:buClr>
              <a:buSzPts val="5200"/>
              <a:buNone/>
              <a:defRPr sz="6933">
                <a:solidFill>
                  <a:srgbClr val="0B139E"/>
                </a:solidFill>
              </a:defRPr>
            </a:lvl5pPr>
            <a:lvl6pPr lvl="5" algn="r">
              <a:spcBef>
                <a:spcPts val="0"/>
              </a:spcBef>
              <a:spcAft>
                <a:spcPts val="0"/>
              </a:spcAft>
              <a:buClr>
                <a:srgbClr val="0B139E"/>
              </a:buClr>
              <a:buSzPts val="5200"/>
              <a:buNone/>
              <a:defRPr sz="6933">
                <a:solidFill>
                  <a:srgbClr val="0B139E"/>
                </a:solidFill>
              </a:defRPr>
            </a:lvl6pPr>
            <a:lvl7pPr lvl="6" algn="r">
              <a:spcBef>
                <a:spcPts val="0"/>
              </a:spcBef>
              <a:spcAft>
                <a:spcPts val="0"/>
              </a:spcAft>
              <a:buClr>
                <a:srgbClr val="0B139E"/>
              </a:buClr>
              <a:buSzPts val="5200"/>
              <a:buNone/>
              <a:defRPr sz="6933">
                <a:solidFill>
                  <a:srgbClr val="0B139E"/>
                </a:solidFill>
              </a:defRPr>
            </a:lvl7pPr>
            <a:lvl8pPr lvl="7" algn="r">
              <a:spcBef>
                <a:spcPts val="0"/>
              </a:spcBef>
              <a:spcAft>
                <a:spcPts val="0"/>
              </a:spcAft>
              <a:buClr>
                <a:srgbClr val="0B139E"/>
              </a:buClr>
              <a:buSzPts val="5200"/>
              <a:buNone/>
              <a:defRPr sz="6933">
                <a:solidFill>
                  <a:srgbClr val="0B139E"/>
                </a:solidFill>
              </a:defRPr>
            </a:lvl8pPr>
            <a:lvl9pPr lvl="8" algn="r">
              <a:spcBef>
                <a:spcPts val="0"/>
              </a:spcBef>
              <a:spcAft>
                <a:spcPts val="0"/>
              </a:spcAft>
              <a:buClr>
                <a:srgbClr val="0B139E"/>
              </a:buClr>
              <a:buSzPts val="5200"/>
              <a:buNone/>
              <a:defRPr sz="6933">
                <a:solidFill>
                  <a:srgbClr val="0B139E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8809488" y="3196951"/>
            <a:ext cx="3400272" cy="3677223"/>
            <a:chOff x="1384075" y="241450"/>
            <a:chExt cx="4822625" cy="5215425"/>
          </a:xfrm>
        </p:grpSpPr>
        <p:sp>
          <p:nvSpPr>
            <p:cNvPr id="12" name="Google Shape;12;p2"/>
            <p:cNvSpPr/>
            <p:nvPr/>
          </p:nvSpPr>
          <p:spPr>
            <a:xfrm>
              <a:off x="5518700" y="2670675"/>
              <a:ext cx="688000" cy="798950"/>
            </a:xfrm>
            <a:custGeom>
              <a:avLst/>
              <a:gdLst/>
              <a:ahLst/>
              <a:cxnLst/>
              <a:rect l="l" t="t" r="r" b="b"/>
              <a:pathLst>
                <a:path w="27520" h="31958" extrusionOk="0">
                  <a:moveTo>
                    <a:pt x="27520" y="1"/>
                  </a:moveTo>
                  <a:lnTo>
                    <a:pt x="0" y="15979"/>
                  </a:lnTo>
                  <a:lnTo>
                    <a:pt x="27520" y="31957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rgbClr val="FFA73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4827375" y="3070150"/>
              <a:ext cx="691350" cy="795575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27653" y="0"/>
                  </a:moveTo>
                  <a:lnTo>
                    <a:pt x="0" y="15978"/>
                  </a:lnTo>
                  <a:lnTo>
                    <a:pt x="27653" y="31823"/>
                  </a:lnTo>
                  <a:lnTo>
                    <a:pt x="27653" y="0"/>
                  </a:lnTo>
                  <a:close/>
                </a:path>
              </a:pathLst>
            </a:custGeom>
            <a:solidFill>
              <a:srgbClr val="0C2E3A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4827375" y="2670675"/>
              <a:ext cx="691350" cy="798950"/>
            </a:xfrm>
            <a:custGeom>
              <a:avLst/>
              <a:gdLst/>
              <a:ahLst/>
              <a:cxnLst/>
              <a:rect l="l" t="t" r="r" b="b"/>
              <a:pathLst>
                <a:path w="27654" h="31958" extrusionOk="0">
                  <a:moveTo>
                    <a:pt x="0" y="1"/>
                  </a:moveTo>
                  <a:lnTo>
                    <a:pt x="0" y="31957"/>
                  </a:lnTo>
                  <a:lnTo>
                    <a:pt x="27653" y="1597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78001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4827375" y="1479000"/>
              <a:ext cx="691350" cy="795600"/>
            </a:xfrm>
            <a:custGeom>
              <a:avLst/>
              <a:gdLst/>
              <a:ahLst/>
              <a:cxnLst/>
              <a:rect l="l" t="t" r="r" b="b"/>
              <a:pathLst>
                <a:path w="27654" h="31824" extrusionOk="0">
                  <a:moveTo>
                    <a:pt x="27653" y="1"/>
                  </a:moveTo>
                  <a:lnTo>
                    <a:pt x="0" y="15845"/>
                  </a:lnTo>
                  <a:lnTo>
                    <a:pt x="27653" y="31823"/>
                  </a:lnTo>
                  <a:lnTo>
                    <a:pt x="27653" y="1"/>
                  </a:lnTo>
                  <a:close/>
                </a:path>
              </a:pathLst>
            </a:custGeom>
            <a:solidFill>
              <a:srgbClr val="FFA73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4827375" y="1875125"/>
              <a:ext cx="691350" cy="1195050"/>
            </a:xfrm>
            <a:custGeom>
              <a:avLst/>
              <a:gdLst/>
              <a:ahLst/>
              <a:cxnLst/>
              <a:rect l="l" t="t" r="r" b="b"/>
              <a:pathLst>
                <a:path w="27654" h="47802" extrusionOk="0">
                  <a:moveTo>
                    <a:pt x="0" y="0"/>
                  </a:moveTo>
                  <a:lnTo>
                    <a:pt x="0" y="31823"/>
                  </a:lnTo>
                  <a:lnTo>
                    <a:pt x="134" y="31956"/>
                  </a:lnTo>
                  <a:lnTo>
                    <a:pt x="27653" y="47801"/>
                  </a:lnTo>
                  <a:lnTo>
                    <a:pt x="27653" y="159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5518700" y="2274575"/>
              <a:ext cx="688000" cy="795600"/>
            </a:xfrm>
            <a:custGeom>
              <a:avLst/>
              <a:gdLst/>
              <a:ahLst/>
              <a:cxnLst/>
              <a:rect l="l" t="t" r="r" b="b"/>
              <a:pathLst>
                <a:path w="27520" h="31824" extrusionOk="0">
                  <a:moveTo>
                    <a:pt x="0" y="0"/>
                  </a:moveTo>
                  <a:lnTo>
                    <a:pt x="0" y="31823"/>
                  </a:lnTo>
                  <a:lnTo>
                    <a:pt x="27520" y="159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4827375" y="3865700"/>
              <a:ext cx="691350" cy="1195050"/>
            </a:xfrm>
            <a:custGeom>
              <a:avLst/>
              <a:gdLst/>
              <a:ahLst/>
              <a:cxnLst/>
              <a:rect l="l" t="t" r="r" b="b"/>
              <a:pathLst>
                <a:path w="27654" h="47802" extrusionOk="0">
                  <a:moveTo>
                    <a:pt x="27653" y="1"/>
                  </a:moveTo>
                  <a:lnTo>
                    <a:pt x="0" y="15979"/>
                  </a:lnTo>
                  <a:lnTo>
                    <a:pt x="0" y="47802"/>
                  </a:lnTo>
                  <a:lnTo>
                    <a:pt x="134" y="47802"/>
                  </a:lnTo>
                  <a:lnTo>
                    <a:pt x="27653" y="31824"/>
                  </a:lnTo>
                  <a:lnTo>
                    <a:pt x="2765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4830700" y="4661275"/>
              <a:ext cx="688025" cy="795600"/>
            </a:xfrm>
            <a:custGeom>
              <a:avLst/>
              <a:gdLst/>
              <a:ahLst/>
              <a:cxnLst/>
              <a:rect l="l" t="t" r="r" b="b"/>
              <a:pathLst>
                <a:path w="27521" h="31824" extrusionOk="0">
                  <a:moveTo>
                    <a:pt x="27520" y="1"/>
                  </a:moveTo>
                  <a:lnTo>
                    <a:pt x="1" y="15979"/>
                  </a:lnTo>
                  <a:lnTo>
                    <a:pt x="27520" y="31823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5518700" y="3865700"/>
              <a:ext cx="688000" cy="795600"/>
            </a:xfrm>
            <a:custGeom>
              <a:avLst/>
              <a:gdLst/>
              <a:ahLst/>
              <a:cxnLst/>
              <a:rect l="l" t="t" r="r" b="b"/>
              <a:pathLst>
                <a:path w="27520" h="31824" extrusionOk="0">
                  <a:moveTo>
                    <a:pt x="0" y="1"/>
                  </a:moveTo>
                  <a:lnTo>
                    <a:pt x="0" y="31824"/>
                  </a:lnTo>
                  <a:lnTo>
                    <a:pt x="27520" y="1597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A73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5518700" y="2670675"/>
              <a:ext cx="688000" cy="798950"/>
            </a:xfrm>
            <a:custGeom>
              <a:avLst/>
              <a:gdLst/>
              <a:ahLst/>
              <a:cxnLst/>
              <a:rect l="l" t="t" r="r" b="b"/>
              <a:pathLst>
                <a:path w="27520" h="31958" extrusionOk="0">
                  <a:moveTo>
                    <a:pt x="27520" y="1"/>
                  </a:moveTo>
                  <a:lnTo>
                    <a:pt x="0" y="15979"/>
                  </a:lnTo>
                  <a:lnTo>
                    <a:pt x="27520" y="31957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rgbClr val="FFA73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4827375" y="3469600"/>
              <a:ext cx="691350" cy="795575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0" y="0"/>
                  </a:moveTo>
                  <a:lnTo>
                    <a:pt x="0" y="31823"/>
                  </a:lnTo>
                  <a:lnTo>
                    <a:pt x="27653" y="158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6A6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4827375" y="3070150"/>
              <a:ext cx="691350" cy="795575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27653" y="0"/>
                  </a:moveTo>
                  <a:lnTo>
                    <a:pt x="0" y="15978"/>
                  </a:lnTo>
                  <a:lnTo>
                    <a:pt x="27653" y="31823"/>
                  </a:lnTo>
                  <a:lnTo>
                    <a:pt x="2765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4827375" y="2670675"/>
              <a:ext cx="691350" cy="798950"/>
            </a:xfrm>
            <a:custGeom>
              <a:avLst/>
              <a:gdLst/>
              <a:ahLst/>
              <a:cxnLst/>
              <a:rect l="l" t="t" r="r" b="b"/>
              <a:pathLst>
                <a:path w="27654" h="31958" extrusionOk="0">
                  <a:moveTo>
                    <a:pt x="0" y="1"/>
                  </a:moveTo>
                  <a:lnTo>
                    <a:pt x="0" y="31957"/>
                  </a:lnTo>
                  <a:lnTo>
                    <a:pt x="27653" y="1597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A73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4139375" y="2670675"/>
              <a:ext cx="688025" cy="798950"/>
            </a:xfrm>
            <a:custGeom>
              <a:avLst/>
              <a:gdLst/>
              <a:ahLst/>
              <a:cxnLst/>
              <a:rect l="l" t="t" r="r" b="b"/>
              <a:pathLst>
                <a:path w="27521" h="31958" extrusionOk="0">
                  <a:moveTo>
                    <a:pt x="27520" y="1"/>
                  </a:moveTo>
                  <a:lnTo>
                    <a:pt x="1" y="15979"/>
                  </a:lnTo>
                  <a:lnTo>
                    <a:pt x="27520" y="31957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rgbClr val="78001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4139375" y="3070150"/>
              <a:ext cx="688025" cy="795575"/>
            </a:xfrm>
            <a:custGeom>
              <a:avLst/>
              <a:gdLst/>
              <a:ahLst/>
              <a:cxnLst/>
              <a:rect l="l" t="t" r="r" b="b"/>
              <a:pathLst>
                <a:path w="27521" h="31823" extrusionOk="0">
                  <a:moveTo>
                    <a:pt x="1" y="0"/>
                  </a:moveTo>
                  <a:lnTo>
                    <a:pt x="1" y="31823"/>
                  </a:lnTo>
                  <a:lnTo>
                    <a:pt x="27520" y="15978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78001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4827375" y="2670675"/>
              <a:ext cx="691350" cy="798950"/>
            </a:xfrm>
            <a:custGeom>
              <a:avLst/>
              <a:gdLst/>
              <a:ahLst/>
              <a:cxnLst/>
              <a:rect l="l" t="t" r="r" b="b"/>
              <a:pathLst>
                <a:path w="27654" h="31958" extrusionOk="0">
                  <a:moveTo>
                    <a:pt x="0" y="1"/>
                  </a:moveTo>
                  <a:lnTo>
                    <a:pt x="0" y="31957"/>
                  </a:lnTo>
                  <a:lnTo>
                    <a:pt x="27653" y="1597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78001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3451375" y="3070150"/>
              <a:ext cx="688025" cy="795575"/>
            </a:xfrm>
            <a:custGeom>
              <a:avLst/>
              <a:gdLst/>
              <a:ahLst/>
              <a:cxnLst/>
              <a:rect l="l" t="t" r="r" b="b"/>
              <a:pathLst>
                <a:path w="27521" h="31823" extrusionOk="0">
                  <a:moveTo>
                    <a:pt x="27521" y="0"/>
                  </a:moveTo>
                  <a:lnTo>
                    <a:pt x="1" y="15978"/>
                  </a:lnTo>
                  <a:lnTo>
                    <a:pt x="27521" y="31823"/>
                  </a:lnTo>
                  <a:lnTo>
                    <a:pt x="27521" y="0"/>
                  </a:lnTo>
                  <a:close/>
                </a:path>
              </a:pathLst>
            </a:custGeom>
            <a:solidFill>
              <a:srgbClr val="78001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3451375" y="2670675"/>
              <a:ext cx="688025" cy="798950"/>
            </a:xfrm>
            <a:custGeom>
              <a:avLst/>
              <a:gdLst/>
              <a:ahLst/>
              <a:cxnLst/>
              <a:rect l="l" t="t" r="r" b="b"/>
              <a:pathLst>
                <a:path w="27521" h="31958" extrusionOk="0">
                  <a:moveTo>
                    <a:pt x="1" y="1"/>
                  </a:moveTo>
                  <a:lnTo>
                    <a:pt x="1" y="31957"/>
                  </a:lnTo>
                  <a:lnTo>
                    <a:pt x="27521" y="1597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5340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3451375" y="1479000"/>
              <a:ext cx="688025" cy="795600"/>
            </a:xfrm>
            <a:custGeom>
              <a:avLst/>
              <a:gdLst/>
              <a:ahLst/>
              <a:cxnLst/>
              <a:rect l="l" t="t" r="r" b="b"/>
              <a:pathLst>
                <a:path w="27521" h="31824" extrusionOk="0">
                  <a:moveTo>
                    <a:pt x="27521" y="1"/>
                  </a:moveTo>
                  <a:lnTo>
                    <a:pt x="1" y="15845"/>
                  </a:lnTo>
                  <a:lnTo>
                    <a:pt x="27521" y="31823"/>
                  </a:lnTo>
                  <a:lnTo>
                    <a:pt x="2752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3448050" y="1878450"/>
              <a:ext cx="694675" cy="1191725"/>
            </a:xfrm>
            <a:custGeom>
              <a:avLst/>
              <a:gdLst/>
              <a:ahLst/>
              <a:cxnLst/>
              <a:rect l="l" t="t" r="r" b="b"/>
              <a:pathLst>
                <a:path w="27787" h="47669" extrusionOk="0">
                  <a:moveTo>
                    <a:pt x="1" y="1"/>
                  </a:moveTo>
                  <a:lnTo>
                    <a:pt x="134" y="31823"/>
                  </a:lnTo>
                  <a:lnTo>
                    <a:pt x="27787" y="47668"/>
                  </a:lnTo>
                  <a:lnTo>
                    <a:pt x="27654" y="15845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0C2E3A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4139375" y="1878450"/>
              <a:ext cx="688025" cy="1191725"/>
            </a:xfrm>
            <a:custGeom>
              <a:avLst/>
              <a:gdLst/>
              <a:ahLst/>
              <a:cxnLst/>
              <a:rect l="l" t="t" r="r" b="b"/>
              <a:pathLst>
                <a:path w="27521" h="47669" extrusionOk="0">
                  <a:moveTo>
                    <a:pt x="27520" y="1"/>
                  </a:moveTo>
                  <a:lnTo>
                    <a:pt x="1" y="15845"/>
                  </a:lnTo>
                  <a:lnTo>
                    <a:pt x="1" y="47668"/>
                  </a:lnTo>
                  <a:lnTo>
                    <a:pt x="27520" y="31823"/>
                  </a:lnTo>
                  <a:lnTo>
                    <a:pt x="27520" y="31690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4382875" y="241450"/>
              <a:ext cx="201000" cy="229350"/>
            </a:xfrm>
            <a:custGeom>
              <a:avLst/>
              <a:gdLst/>
              <a:ahLst/>
              <a:cxnLst/>
              <a:rect l="l" t="t" r="r" b="b"/>
              <a:pathLst>
                <a:path w="8040" h="9174" extrusionOk="0">
                  <a:moveTo>
                    <a:pt x="8040" y="0"/>
                  </a:moveTo>
                  <a:lnTo>
                    <a:pt x="1" y="4604"/>
                  </a:lnTo>
                  <a:lnTo>
                    <a:pt x="8040" y="9174"/>
                  </a:lnTo>
                  <a:lnTo>
                    <a:pt x="804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4139375" y="682600"/>
              <a:ext cx="688025" cy="796425"/>
            </a:xfrm>
            <a:custGeom>
              <a:avLst/>
              <a:gdLst/>
              <a:ahLst/>
              <a:cxnLst/>
              <a:rect l="l" t="t" r="r" b="b"/>
              <a:pathLst>
                <a:path w="27521" h="31857" extrusionOk="0">
                  <a:moveTo>
                    <a:pt x="1" y="0"/>
                  </a:moveTo>
                  <a:lnTo>
                    <a:pt x="1" y="31857"/>
                  </a:lnTo>
                  <a:lnTo>
                    <a:pt x="27520" y="15845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3451375" y="4661275"/>
              <a:ext cx="1376025" cy="795600"/>
            </a:xfrm>
            <a:custGeom>
              <a:avLst/>
              <a:gdLst/>
              <a:ahLst/>
              <a:cxnLst/>
              <a:rect l="l" t="t" r="r" b="b"/>
              <a:pathLst>
                <a:path w="55041" h="31824" extrusionOk="0">
                  <a:moveTo>
                    <a:pt x="27521" y="1"/>
                  </a:moveTo>
                  <a:lnTo>
                    <a:pt x="1" y="15979"/>
                  </a:lnTo>
                  <a:lnTo>
                    <a:pt x="27521" y="31823"/>
                  </a:lnTo>
                  <a:lnTo>
                    <a:pt x="55040" y="15979"/>
                  </a:lnTo>
                  <a:lnTo>
                    <a:pt x="27521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4139375" y="3865700"/>
              <a:ext cx="688025" cy="1195050"/>
            </a:xfrm>
            <a:custGeom>
              <a:avLst/>
              <a:gdLst/>
              <a:ahLst/>
              <a:cxnLst/>
              <a:rect l="l" t="t" r="r" b="b"/>
              <a:pathLst>
                <a:path w="27521" h="47802" extrusionOk="0">
                  <a:moveTo>
                    <a:pt x="1" y="1"/>
                  </a:moveTo>
                  <a:lnTo>
                    <a:pt x="1" y="31824"/>
                  </a:lnTo>
                  <a:lnTo>
                    <a:pt x="27520" y="47802"/>
                  </a:lnTo>
                  <a:lnTo>
                    <a:pt x="27520" y="1597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4139375" y="3469600"/>
              <a:ext cx="688025" cy="795575"/>
            </a:xfrm>
            <a:custGeom>
              <a:avLst/>
              <a:gdLst/>
              <a:ahLst/>
              <a:cxnLst/>
              <a:rect l="l" t="t" r="r" b="b"/>
              <a:pathLst>
                <a:path w="27521" h="31823" extrusionOk="0">
                  <a:moveTo>
                    <a:pt x="27520" y="0"/>
                  </a:moveTo>
                  <a:lnTo>
                    <a:pt x="1" y="15845"/>
                  </a:lnTo>
                  <a:lnTo>
                    <a:pt x="27520" y="31823"/>
                  </a:lnTo>
                  <a:lnTo>
                    <a:pt x="2752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4827375" y="3469600"/>
              <a:ext cx="691350" cy="795575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0" y="0"/>
                  </a:moveTo>
                  <a:lnTo>
                    <a:pt x="0" y="31823"/>
                  </a:lnTo>
                  <a:lnTo>
                    <a:pt x="27653" y="158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4827375" y="2670675"/>
              <a:ext cx="691350" cy="798950"/>
            </a:xfrm>
            <a:custGeom>
              <a:avLst/>
              <a:gdLst/>
              <a:ahLst/>
              <a:cxnLst/>
              <a:rect l="l" t="t" r="r" b="b"/>
              <a:pathLst>
                <a:path w="27654" h="31958" extrusionOk="0">
                  <a:moveTo>
                    <a:pt x="0" y="1"/>
                  </a:moveTo>
                  <a:lnTo>
                    <a:pt x="0" y="31957"/>
                  </a:lnTo>
                  <a:lnTo>
                    <a:pt x="27653" y="1597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A73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0" name="Google Shape;40;p2"/>
            <p:cNvSpPr/>
            <p:nvPr/>
          </p:nvSpPr>
          <p:spPr>
            <a:xfrm>
              <a:off x="3451375" y="3469600"/>
              <a:ext cx="688025" cy="795575"/>
            </a:xfrm>
            <a:custGeom>
              <a:avLst/>
              <a:gdLst/>
              <a:ahLst/>
              <a:cxnLst/>
              <a:rect l="l" t="t" r="r" b="b"/>
              <a:pathLst>
                <a:path w="27521" h="31823" extrusionOk="0">
                  <a:moveTo>
                    <a:pt x="1" y="0"/>
                  </a:moveTo>
                  <a:lnTo>
                    <a:pt x="1" y="31823"/>
                  </a:lnTo>
                  <a:lnTo>
                    <a:pt x="27521" y="15845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5340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3451375" y="2670675"/>
              <a:ext cx="1376025" cy="1195050"/>
            </a:xfrm>
            <a:custGeom>
              <a:avLst/>
              <a:gdLst/>
              <a:ahLst/>
              <a:cxnLst/>
              <a:rect l="l" t="t" r="r" b="b"/>
              <a:pathLst>
                <a:path w="55041" h="47802" extrusionOk="0">
                  <a:moveTo>
                    <a:pt x="55040" y="1"/>
                  </a:moveTo>
                  <a:lnTo>
                    <a:pt x="27521" y="15979"/>
                  </a:lnTo>
                  <a:lnTo>
                    <a:pt x="1" y="31957"/>
                  </a:lnTo>
                  <a:lnTo>
                    <a:pt x="27521" y="47802"/>
                  </a:lnTo>
                  <a:lnTo>
                    <a:pt x="55040" y="31957"/>
                  </a:lnTo>
                  <a:lnTo>
                    <a:pt x="5504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2760050" y="2670675"/>
              <a:ext cx="691350" cy="798950"/>
            </a:xfrm>
            <a:custGeom>
              <a:avLst/>
              <a:gdLst/>
              <a:ahLst/>
              <a:cxnLst/>
              <a:rect l="l" t="t" r="r" b="b"/>
              <a:pathLst>
                <a:path w="27654" h="31958" extrusionOk="0">
                  <a:moveTo>
                    <a:pt x="27654" y="1"/>
                  </a:moveTo>
                  <a:lnTo>
                    <a:pt x="1" y="15979"/>
                  </a:lnTo>
                  <a:lnTo>
                    <a:pt x="27654" y="31957"/>
                  </a:lnTo>
                  <a:lnTo>
                    <a:pt x="27654" y="1"/>
                  </a:lnTo>
                  <a:close/>
                </a:path>
              </a:pathLst>
            </a:custGeom>
            <a:solidFill>
              <a:srgbClr val="F5340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" name="Google Shape;43;p2"/>
            <p:cNvSpPr/>
            <p:nvPr/>
          </p:nvSpPr>
          <p:spPr>
            <a:xfrm>
              <a:off x="2760050" y="3070150"/>
              <a:ext cx="691350" cy="795575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1" y="0"/>
                  </a:moveTo>
                  <a:lnTo>
                    <a:pt x="1" y="31823"/>
                  </a:lnTo>
                  <a:lnTo>
                    <a:pt x="27654" y="15978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E3651D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3451375" y="2670675"/>
              <a:ext cx="688025" cy="798950"/>
            </a:xfrm>
            <a:custGeom>
              <a:avLst/>
              <a:gdLst/>
              <a:ahLst/>
              <a:cxnLst/>
              <a:rect l="l" t="t" r="r" b="b"/>
              <a:pathLst>
                <a:path w="27521" h="31958" extrusionOk="0">
                  <a:moveTo>
                    <a:pt x="1" y="1"/>
                  </a:moveTo>
                  <a:lnTo>
                    <a:pt x="1" y="31957"/>
                  </a:lnTo>
                  <a:lnTo>
                    <a:pt x="27521" y="1597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FA73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2072075" y="1479000"/>
              <a:ext cx="688000" cy="795600"/>
            </a:xfrm>
            <a:custGeom>
              <a:avLst/>
              <a:gdLst/>
              <a:ahLst/>
              <a:cxnLst/>
              <a:rect l="l" t="t" r="r" b="b"/>
              <a:pathLst>
                <a:path w="27520" h="31824" extrusionOk="0">
                  <a:moveTo>
                    <a:pt x="27520" y="1"/>
                  </a:moveTo>
                  <a:lnTo>
                    <a:pt x="0" y="15845"/>
                  </a:lnTo>
                  <a:lnTo>
                    <a:pt x="27520" y="31823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6" name="Google Shape;46;p2"/>
            <p:cNvSpPr/>
            <p:nvPr/>
          </p:nvSpPr>
          <p:spPr>
            <a:xfrm>
              <a:off x="1967825" y="2486400"/>
              <a:ext cx="322750" cy="371950"/>
            </a:xfrm>
            <a:custGeom>
              <a:avLst/>
              <a:gdLst/>
              <a:ahLst/>
              <a:cxnLst/>
              <a:rect l="l" t="t" r="r" b="b"/>
              <a:pathLst>
                <a:path w="12910" h="14878" extrusionOk="0">
                  <a:moveTo>
                    <a:pt x="1" y="0"/>
                  </a:moveTo>
                  <a:lnTo>
                    <a:pt x="1" y="14877"/>
                  </a:lnTo>
                  <a:lnTo>
                    <a:pt x="12910" y="7505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7" name="Google Shape;47;p2"/>
            <p:cNvSpPr/>
            <p:nvPr/>
          </p:nvSpPr>
          <p:spPr>
            <a:xfrm>
              <a:off x="2065400" y="1412275"/>
              <a:ext cx="218500" cy="254375"/>
            </a:xfrm>
            <a:custGeom>
              <a:avLst/>
              <a:gdLst/>
              <a:ahLst/>
              <a:cxnLst/>
              <a:rect l="l" t="t" r="r" b="b"/>
              <a:pathLst>
                <a:path w="8740" h="10175" extrusionOk="0">
                  <a:moveTo>
                    <a:pt x="0" y="1"/>
                  </a:moveTo>
                  <a:lnTo>
                    <a:pt x="0" y="10175"/>
                  </a:lnTo>
                  <a:lnTo>
                    <a:pt x="8740" y="500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8" name="Google Shape;48;p2"/>
            <p:cNvSpPr/>
            <p:nvPr/>
          </p:nvSpPr>
          <p:spPr>
            <a:xfrm>
              <a:off x="2760050" y="1878450"/>
              <a:ext cx="691350" cy="1191725"/>
            </a:xfrm>
            <a:custGeom>
              <a:avLst/>
              <a:gdLst/>
              <a:ahLst/>
              <a:cxnLst/>
              <a:rect l="l" t="t" r="r" b="b"/>
              <a:pathLst>
                <a:path w="27654" h="47669" extrusionOk="0">
                  <a:moveTo>
                    <a:pt x="27654" y="1"/>
                  </a:moveTo>
                  <a:lnTo>
                    <a:pt x="1" y="15845"/>
                  </a:lnTo>
                  <a:lnTo>
                    <a:pt x="1" y="47668"/>
                  </a:lnTo>
                  <a:lnTo>
                    <a:pt x="27521" y="31823"/>
                  </a:lnTo>
                  <a:lnTo>
                    <a:pt x="27654" y="31690"/>
                  </a:lnTo>
                  <a:lnTo>
                    <a:pt x="27654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9" name="Google Shape;49;p2"/>
            <p:cNvSpPr/>
            <p:nvPr/>
          </p:nvSpPr>
          <p:spPr>
            <a:xfrm>
              <a:off x="2760050" y="1479000"/>
              <a:ext cx="691350" cy="795600"/>
            </a:xfrm>
            <a:custGeom>
              <a:avLst/>
              <a:gdLst/>
              <a:ahLst/>
              <a:cxnLst/>
              <a:rect l="l" t="t" r="r" b="b"/>
              <a:pathLst>
                <a:path w="27654" h="31824" extrusionOk="0">
                  <a:moveTo>
                    <a:pt x="1" y="1"/>
                  </a:moveTo>
                  <a:lnTo>
                    <a:pt x="1" y="31823"/>
                  </a:lnTo>
                  <a:lnTo>
                    <a:pt x="27654" y="15979"/>
                  </a:lnTo>
                  <a:lnTo>
                    <a:pt x="27654" y="15845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FA73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0" name="Google Shape;50;p2"/>
            <p:cNvSpPr/>
            <p:nvPr/>
          </p:nvSpPr>
          <p:spPr>
            <a:xfrm>
              <a:off x="2072075" y="3865700"/>
              <a:ext cx="688000" cy="795600"/>
            </a:xfrm>
            <a:custGeom>
              <a:avLst/>
              <a:gdLst/>
              <a:ahLst/>
              <a:cxnLst/>
              <a:rect l="l" t="t" r="r" b="b"/>
              <a:pathLst>
                <a:path w="27520" h="31824" extrusionOk="0">
                  <a:moveTo>
                    <a:pt x="27520" y="1"/>
                  </a:moveTo>
                  <a:lnTo>
                    <a:pt x="0" y="15979"/>
                  </a:lnTo>
                  <a:lnTo>
                    <a:pt x="27520" y="31824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1" name="Google Shape;51;p2"/>
            <p:cNvSpPr/>
            <p:nvPr/>
          </p:nvSpPr>
          <p:spPr>
            <a:xfrm>
              <a:off x="1384075" y="4661275"/>
              <a:ext cx="688025" cy="795600"/>
            </a:xfrm>
            <a:custGeom>
              <a:avLst/>
              <a:gdLst/>
              <a:ahLst/>
              <a:cxnLst/>
              <a:rect l="l" t="t" r="r" b="b"/>
              <a:pathLst>
                <a:path w="27521" h="31824" extrusionOk="0">
                  <a:moveTo>
                    <a:pt x="1" y="1"/>
                  </a:moveTo>
                  <a:lnTo>
                    <a:pt x="1" y="31823"/>
                  </a:lnTo>
                  <a:lnTo>
                    <a:pt x="27520" y="1597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2" name="Google Shape;52;p2"/>
            <p:cNvSpPr/>
            <p:nvPr/>
          </p:nvSpPr>
          <p:spPr>
            <a:xfrm>
              <a:off x="2760050" y="3865700"/>
              <a:ext cx="691350" cy="1591175"/>
            </a:xfrm>
            <a:custGeom>
              <a:avLst/>
              <a:gdLst/>
              <a:ahLst/>
              <a:cxnLst/>
              <a:rect l="l" t="t" r="r" b="b"/>
              <a:pathLst>
                <a:path w="27654" h="63647" extrusionOk="0">
                  <a:moveTo>
                    <a:pt x="1" y="1"/>
                  </a:moveTo>
                  <a:lnTo>
                    <a:pt x="1" y="31824"/>
                  </a:lnTo>
                  <a:lnTo>
                    <a:pt x="1" y="63646"/>
                  </a:lnTo>
                  <a:lnTo>
                    <a:pt x="27521" y="47802"/>
                  </a:lnTo>
                  <a:lnTo>
                    <a:pt x="27654" y="47802"/>
                  </a:lnTo>
                  <a:lnTo>
                    <a:pt x="27654" y="1597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3" name="Google Shape;53;p2"/>
            <p:cNvSpPr/>
            <p:nvPr/>
          </p:nvSpPr>
          <p:spPr>
            <a:xfrm>
              <a:off x="2760050" y="3469600"/>
              <a:ext cx="691350" cy="795575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27654" y="0"/>
                  </a:moveTo>
                  <a:lnTo>
                    <a:pt x="1" y="15845"/>
                  </a:lnTo>
                  <a:lnTo>
                    <a:pt x="27654" y="31823"/>
                  </a:lnTo>
                  <a:lnTo>
                    <a:pt x="27654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4" name="Google Shape;54;p2"/>
            <p:cNvSpPr/>
            <p:nvPr/>
          </p:nvSpPr>
          <p:spPr>
            <a:xfrm>
              <a:off x="3448050" y="3469600"/>
              <a:ext cx="691350" cy="1591150"/>
            </a:xfrm>
            <a:custGeom>
              <a:avLst/>
              <a:gdLst/>
              <a:ahLst/>
              <a:cxnLst/>
              <a:rect l="l" t="t" r="r" b="b"/>
              <a:pathLst>
                <a:path w="27654" h="63646" extrusionOk="0">
                  <a:moveTo>
                    <a:pt x="134" y="0"/>
                  </a:moveTo>
                  <a:lnTo>
                    <a:pt x="1" y="31823"/>
                  </a:lnTo>
                  <a:lnTo>
                    <a:pt x="134" y="31823"/>
                  </a:lnTo>
                  <a:lnTo>
                    <a:pt x="134" y="63646"/>
                  </a:lnTo>
                  <a:lnTo>
                    <a:pt x="27654" y="47668"/>
                  </a:lnTo>
                  <a:lnTo>
                    <a:pt x="27654" y="15845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5" name="Google Shape;55;p2"/>
            <p:cNvSpPr/>
            <p:nvPr/>
          </p:nvSpPr>
          <p:spPr>
            <a:xfrm>
              <a:off x="2760050" y="2670675"/>
              <a:ext cx="1379350" cy="1195050"/>
            </a:xfrm>
            <a:custGeom>
              <a:avLst/>
              <a:gdLst/>
              <a:ahLst/>
              <a:cxnLst/>
              <a:rect l="l" t="t" r="r" b="b"/>
              <a:pathLst>
                <a:path w="55174" h="47802" extrusionOk="0">
                  <a:moveTo>
                    <a:pt x="27654" y="1"/>
                  </a:moveTo>
                  <a:lnTo>
                    <a:pt x="1" y="15979"/>
                  </a:lnTo>
                  <a:lnTo>
                    <a:pt x="1" y="47802"/>
                  </a:lnTo>
                  <a:lnTo>
                    <a:pt x="27654" y="31957"/>
                  </a:lnTo>
                  <a:lnTo>
                    <a:pt x="55174" y="15979"/>
                  </a:lnTo>
                  <a:lnTo>
                    <a:pt x="27654" y="1"/>
                  </a:lnTo>
                  <a:close/>
                </a:path>
              </a:pathLst>
            </a:custGeom>
            <a:solidFill>
              <a:srgbClr val="FFA73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56" name="Google Shape;56;p2"/>
          <p:cNvGrpSpPr/>
          <p:nvPr/>
        </p:nvGrpSpPr>
        <p:grpSpPr>
          <a:xfrm>
            <a:off x="-35796" y="-374157"/>
            <a:ext cx="3820083" cy="4818632"/>
            <a:chOff x="-26858" y="-227337"/>
            <a:chExt cx="2186403" cy="2757917"/>
          </a:xfrm>
        </p:grpSpPr>
        <p:sp>
          <p:nvSpPr>
            <p:cNvPr id="57" name="Google Shape;57;p2"/>
            <p:cNvSpPr/>
            <p:nvPr/>
          </p:nvSpPr>
          <p:spPr>
            <a:xfrm rot="10800000">
              <a:off x="-26858" y="614063"/>
              <a:ext cx="365586" cy="420700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27653" y="0"/>
                  </a:moveTo>
                  <a:lnTo>
                    <a:pt x="0" y="15978"/>
                  </a:lnTo>
                  <a:lnTo>
                    <a:pt x="27653" y="31823"/>
                  </a:lnTo>
                  <a:lnTo>
                    <a:pt x="27653" y="0"/>
                  </a:lnTo>
                  <a:close/>
                </a:path>
              </a:pathLst>
            </a:custGeom>
            <a:solidFill>
              <a:srgbClr val="0C2E3A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8" name="Google Shape;58;p2"/>
            <p:cNvSpPr/>
            <p:nvPr/>
          </p:nvSpPr>
          <p:spPr>
            <a:xfrm rot="10800000">
              <a:off x="-26858" y="823521"/>
              <a:ext cx="365586" cy="422485"/>
            </a:xfrm>
            <a:custGeom>
              <a:avLst/>
              <a:gdLst/>
              <a:ahLst/>
              <a:cxnLst/>
              <a:rect l="l" t="t" r="r" b="b"/>
              <a:pathLst>
                <a:path w="27654" h="31958" extrusionOk="0">
                  <a:moveTo>
                    <a:pt x="0" y="1"/>
                  </a:moveTo>
                  <a:lnTo>
                    <a:pt x="0" y="31957"/>
                  </a:lnTo>
                  <a:lnTo>
                    <a:pt x="27653" y="1597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78001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" name="Google Shape;59;p2"/>
            <p:cNvSpPr/>
            <p:nvPr/>
          </p:nvSpPr>
          <p:spPr>
            <a:xfrm rot="10800000">
              <a:off x="-26858" y="1455450"/>
              <a:ext cx="365586" cy="420713"/>
            </a:xfrm>
            <a:custGeom>
              <a:avLst/>
              <a:gdLst/>
              <a:ahLst/>
              <a:cxnLst/>
              <a:rect l="l" t="t" r="r" b="b"/>
              <a:pathLst>
                <a:path w="27654" h="31824" extrusionOk="0">
                  <a:moveTo>
                    <a:pt x="27653" y="1"/>
                  </a:moveTo>
                  <a:lnTo>
                    <a:pt x="0" y="15845"/>
                  </a:lnTo>
                  <a:lnTo>
                    <a:pt x="27653" y="31823"/>
                  </a:lnTo>
                  <a:lnTo>
                    <a:pt x="27653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" name="Google Shape;60;p2"/>
            <p:cNvSpPr/>
            <p:nvPr/>
          </p:nvSpPr>
          <p:spPr>
            <a:xfrm rot="10800000">
              <a:off x="-26858" y="1034750"/>
              <a:ext cx="365586" cy="631942"/>
            </a:xfrm>
            <a:custGeom>
              <a:avLst/>
              <a:gdLst/>
              <a:ahLst/>
              <a:cxnLst/>
              <a:rect l="l" t="t" r="r" b="b"/>
              <a:pathLst>
                <a:path w="27654" h="47802" extrusionOk="0">
                  <a:moveTo>
                    <a:pt x="0" y="0"/>
                  </a:moveTo>
                  <a:lnTo>
                    <a:pt x="0" y="31823"/>
                  </a:lnTo>
                  <a:lnTo>
                    <a:pt x="134" y="31956"/>
                  </a:lnTo>
                  <a:lnTo>
                    <a:pt x="27653" y="47801"/>
                  </a:lnTo>
                  <a:lnTo>
                    <a:pt x="27653" y="159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1" name="Google Shape;61;p2"/>
            <p:cNvSpPr/>
            <p:nvPr/>
          </p:nvSpPr>
          <p:spPr>
            <a:xfrm rot="10800000">
              <a:off x="-26858" y="-17866"/>
              <a:ext cx="365586" cy="631942"/>
            </a:xfrm>
            <a:custGeom>
              <a:avLst/>
              <a:gdLst/>
              <a:ahLst/>
              <a:cxnLst/>
              <a:rect l="l" t="t" r="r" b="b"/>
              <a:pathLst>
                <a:path w="27654" h="47802" extrusionOk="0">
                  <a:moveTo>
                    <a:pt x="27653" y="1"/>
                  </a:moveTo>
                  <a:lnTo>
                    <a:pt x="0" y="15979"/>
                  </a:lnTo>
                  <a:lnTo>
                    <a:pt x="0" y="47802"/>
                  </a:lnTo>
                  <a:lnTo>
                    <a:pt x="134" y="47802"/>
                  </a:lnTo>
                  <a:lnTo>
                    <a:pt x="27653" y="31824"/>
                  </a:lnTo>
                  <a:lnTo>
                    <a:pt x="2765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2" name="Google Shape;62;p2"/>
            <p:cNvSpPr/>
            <p:nvPr/>
          </p:nvSpPr>
          <p:spPr>
            <a:xfrm rot="10800000">
              <a:off x="-26858" y="-227337"/>
              <a:ext cx="363828" cy="420713"/>
            </a:xfrm>
            <a:custGeom>
              <a:avLst/>
              <a:gdLst/>
              <a:ahLst/>
              <a:cxnLst/>
              <a:rect l="l" t="t" r="r" b="b"/>
              <a:pathLst>
                <a:path w="27521" h="31824" extrusionOk="0">
                  <a:moveTo>
                    <a:pt x="27520" y="1"/>
                  </a:moveTo>
                  <a:lnTo>
                    <a:pt x="1" y="15979"/>
                  </a:lnTo>
                  <a:lnTo>
                    <a:pt x="27520" y="31823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3" name="Google Shape;63;p2"/>
            <p:cNvSpPr/>
            <p:nvPr/>
          </p:nvSpPr>
          <p:spPr>
            <a:xfrm rot="10800000">
              <a:off x="-26858" y="402834"/>
              <a:ext cx="365586" cy="420700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0" y="0"/>
                  </a:moveTo>
                  <a:lnTo>
                    <a:pt x="0" y="31823"/>
                  </a:lnTo>
                  <a:lnTo>
                    <a:pt x="27653" y="158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6A6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4" name="Google Shape;64;p2"/>
            <p:cNvSpPr/>
            <p:nvPr/>
          </p:nvSpPr>
          <p:spPr>
            <a:xfrm rot="10800000">
              <a:off x="-26858" y="614063"/>
              <a:ext cx="365586" cy="420700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27653" y="0"/>
                  </a:moveTo>
                  <a:lnTo>
                    <a:pt x="0" y="15978"/>
                  </a:lnTo>
                  <a:lnTo>
                    <a:pt x="27653" y="31823"/>
                  </a:lnTo>
                  <a:lnTo>
                    <a:pt x="2765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5" name="Google Shape;65;p2"/>
            <p:cNvSpPr/>
            <p:nvPr/>
          </p:nvSpPr>
          <p:spPr>
            <a:xfrm rot="10800000">
              <a:off x="-26858" y="823521"/>
              <a:ext cx="365586" cy="422485"/>
            </a:xfrm>
            <a:custGeom>
              <a:avLst/>
              <a:gdLst/>
              <a:ahLst/>
              <a:cxnLst/>
              <a:rect l="l" t="t" r="r" b="b"/>
              <a:pathLst>
                <a:path w="27654" h="31958" extrusionOk="0">
                  <a:moveTo>
                    <a:pt x="0" y="1"/>
                  </a:moveTo>
                  <a:lnTo>
                    <a:pt x="0" y="31957"/>
                  </a:lnTo>
                  <a:lnTo>
                    <a:pt x="27653" y="1597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A73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6" name="Google Shape;66;p2"/>
            <p:cNvSpPr/>
            <p:nvPr/>
          </p:nvSpPr>
          <p:spPr>
            <a:xfrm rot="10800000">
              <a:off x="338715" y="823521"/>
              <a:ext cx="363828" cy="422485"/>
            </a:xfrm>
            <a:custGeom>
              <a:avLst/>
              <a:gdLst/>
              <a:ahLst/>
              <a:cxnLst/>
              <a:rect l="l" t="t" r="r" b="b"/>
              <a:pathLst>
                <a:path w="27521" h="31958" extrusionOk="0">
                  <a:moveTo>
                    <a:pt x="27520" y="1"/>
                  </a:moveTo>
                  <a:lnTo>
                    <a:pt x="1" y="15979"/>
                  </a:lnTo>
                  <a:lnTo>
                    <a:pt x="27520" y="31957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rgbClr val="78001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7" name="Google Shape;67;p2"/>
            <p:cNvSpPr/>
            <p:nvPr/>
          </p:nvSpPr>
          <p:spPr>
            <a:xfrm rot="10800000">
              <a:off x="338715" y="614063"/>
              <a:ext cx="363828" cy="420700"/>
            </a:xfrm>
            <a:custGeom>
              <a:avLst/>
              <a:gdLst/>
              <a:ahLst/>
              <a:cxnLst/>
              <a:rect l="l" t="t" r="r" b="b"/>
              <a:pathLst>
                <a:path w="27521" h="31823" extrusionOk="0">
                  <a:moveTo>
                    <a:pt x="1" y="0"/>
                  </a:moveTo>
                  <a:lnTo>
                    <a:pt x="1" y="31823"/>
                  </a:lnTo>
                  <a:lnTo>
                    <a:pt x="27520" y="15978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78001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" name="Google Shape;68;p2"/>
            <p:cNvSpPr/>
            <p:nvPr/>
          </p:nvSpPr>
          <p:spPr>
            <a:xfrm rot="10800000">
              <a:off x="-26858" y="823521"/>
              <a:ext cx="365586" cy="422485"/>
            </a:xfrm>
            <a:custGeom>
              <a:avLst/>
              <a:gdLst/>
              <a:ahLst/>
              <a:cxnLst/>
              <a:rect l="l" t="t" r="r" b="b"/>
              <a:pathLst>
                <a:path w="27654" h="31958" extrusionOk="0">
                  <a:moveTo>
                    <a:pt x="0" y="1"/>
                  </a:moveTo>
                  <a:lnTo>
                    <a:pt x="0" y="31957"/>
                  </a:lnTo>
                  <a:lnTo>
                    <a:pt x="27653" y="1597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78001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" name="Google Shape;69;p2"/>
            <p:cNvSpPr/>
            <p:nvPr/>
          </p:nvSpPr>
          <p:spPr>
            <a:xfrm rot="10800000">
              <a:off x="702529" y="614063"/>
              <a:ext cx="363828" cy="420700"/>
            </a:xfrm>
            <a:custGeom>
              <a:avLst/>
              <a:gdLst/>
              <a:ahLst/>
              <a:cxnLst/>
              <a:rect l="l" t="t" r="r" b="b"/>
              <a:pathLst>
                <a:path w="27521" h="31823" extrusionOk="0">
                  <a:moveTo>
                    <a:pt x="27521" y="0"/>
                  </a:moveTo>
                  <a:lnTo>
                    <a:pt x="1" y="15978"/>
                  </a:lnTo>
                  <a:lnTo>
                    <a:pt x="27521" y="31823"/>
                  </a:lnTo>
                  <a:lnTo>
                    <a:pt x="27521" y="0"/>
                  </a:lnTo>
                  <a:close/>
                </a:path>
              </a:pathLst>
            </a:custGeom>
            <a:solidFill>
              <a:srgbClr val="78001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0" name="Google Shape;70;p2"/>
            <p:cNvSpPr/>
            <p:nvPr/>
          </p:nvSpPr>
          <p:spPr>
            <a:xfrm rot="10800000">
              <a:off x="702529" y="823521"/>
              <a:ext cx="363828" cy="422485"/>
            </a:xfrm>
            <a:custGeom>
              <a:avLst/>
              <a:gdLst/>
              <a:ahLst/>
              <a:cxnLst/>
              <a:rect l="l" t="t" r="r" b="b"/>
              <a:pathLst>
                <a:path w="27521" h="31958" extrusionOk="0">
                  <a:moveTo>
                    <a:pt x="1" y="1"/>
                  </a:moveTo>
                  <a:lnTo>
                    <a:pt x="1" y="31957"/>
                  </a:lnTo>
                  <a:lnTo>
                    <a:pt x="27521" y="1597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5340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1" name="Google Shape;71;p2"/>
            <p:cNvSpPr/>
            <p:nvPr/>
          </p:nvSpPr>
          <p:spPr>
            <a:xfrm rot="10800000">
              <a:off x="702529" y="1455450"/>
              <a:ext cx="363828" cy="420713"/>
            </a:xfrm>
            <a:custGeom>
              <a:avLst/>
              <a:gdLst/>
              <a:ahLst/>
              <a:cxnLst/>
              <a:rect l="l" t="t" r="r" b="b"/>
              <a:pathLst>
                <a:path w="27521" h="31824" extrusionOk="0">
                  <a:moveTo>
                    <a:pt x="27521" y="1"/>
                  </a:moveTo>
                  <a:lnTo>
                    <a:pt x="1" y="15845"/>
                  </a:lnTo>
                  <a:lnTo>
                    <a:pt x="27521" y="31823"/>
                  </a:lnTo>
                  <a:lnTo>
                    <a:pt x="2752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2" name="Google Shape;72;p2"/>
            <p:cNvSpPr/>
            <p:nvPr/>
          </p:nvSpPr>
          <p:spPr>
            <a:xfrm rot="10800000">
              <a:off x="700771" y="1034750"/>
              <a:ext cx="367344" cy="630184"/>
            </a:xfrm>
            <a:custGeom>
              <a:avLst/>
              <a:gdLst/>
              <a:ahLst/>
              <a:cxnLst/>
              <a:rect l="l" t="t" r="r" b="b"/>
              <a:pathLst>
                <a:path w="27787" h="47669" extrusionOk="0">
                  <a:moveTo>
                    <a:pt x="1" y="1"/>
                  </a:moveTo>
                  <a:lnTo>
                    <a:pt x="134" y="31823"/>
                  </a:lnTo>
                  <a:lnTo>
                    <a:pt x="27787" y="47668"/>
                  </a:lnTo>
                  <a:lnTo>
                    <a:pt x="27654" y="15845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3" name="Google Shape;73;p2"/>
            <p:cNvSpPr/>
            <p:nvPr/>
          </p:nvSpPr>
          <p:spPr>
            <a:xfrm rot="10800000">
              <a:off x="338715" y="1034750"/>
              <a:ext cx="363828" cy="630184"/>
            </a:xfrm>
            <a:custGeom>
              <a:avLst/>
              <a:gdLst/>
              <a:ahLst/>
              <a:cxnLst/>
              <a:rect l="l" t="t" r="r" b="b"/>
              <a:pathLst>
                <a:path w="27521" h="47669" extrusionOk="0">
                  <a:moveTo>
                    <a:pt x="27520" y="1"/>
                  </a:moveTo>
                  <a:lnTo>
                    <a:pt x="1" y="15845"/>
                  </a:lnTo>
                  <a:lnTo>
                    <a:pt x="1" y="47668"/>
                  </a:lnTo>
                  <a:lnTo>
                    <a:pt x="27520" y="31823"/>
                  </a:lnTo>
                  <a:lnTo>
                    <a:pt x="27520" y="31690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4" name="Google Shape;74;p2"/>
            <p:cNvSpPr/>
            <p:nvPr/>
          </p:nvSpPr>
          <p:spPr>
            <a:xfrm rot="10800000">
              <a:off x="467491" y="2409300"/>
              <a:ext cx="106289" cy="121280"/>
            </a:xfrm>
            <a:custGeom>
              <a:avLst/>
              <a:gdLst/>
              <a:ahLst/>
              <a:cxnLst/>
              <a:rect l="l" t="t" r="r" b="b"/>
              <a:pathLst>
                <a:path w="8040" h="9174" extrusionOk="0">
                  <a:moveTo>
                    <a:pt x="8040" y="0"/>
                  </a:moveTo>
                  <a:lnTo>
                    <a:pt x="1" y="4604"/>
                  </a:lnTo>
                  <a:lnTo>
                    <a:pt x="8040" y="9174"/>
                  </a:lnTo>
                  <a:lnTo>
                    <a:pt x="804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5" name="Google Shape;75;p2"/>
            <p:cNvSpPr/>
            <p:nvPr/>
          </p:nvSpPr>
          <p:spPr>
            <a:xfrm rot="10800000">
              <a:off x="338715" y="1876150"/>
              <a:ext cx="363828" cy="421150"/>
            </a:xfrm>
            <a:custGeom>
              <a:avLst/>
              <a:gdLst/>
              <a:ahLst/>
              <a:cxnLst/>
              <a:rect l="l" t="t" r="r" b="b"/>
              <a:pathLst>
                <a:path w="27521" h="31857" extrusionOk="0">
                  <a:moveTo>
                    <a:pt x="1" y="0"/>
                  </a:moveTo>
                  <a:lnTo>
                    <a:pt x="1" y="31857"/>
                  </a:lnTo>
                  <a:lnTo>
                    <a:pt x="27520" y="15845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6" name="Google Shape;76;p2"/>
            <p:cNvSpPr/>
            <p:nvPr/>
          </p:nvSpPr>
          <p:spPr>
            <a:xfrm rot="10800000">
              <a:off x="338715" y="-227337"/>
              <a:ext cx="727642" cy="420713"/>
            </a:xfrm>
            <a:custGeom>
              <a:avLst/>
              <a:gdLst/>
              <a:ahLst/>
              <a:cxnLst/>
              <a:rect l="l" t="t" r="r" b="b"/>
              <a:pathLst>
                <a:path w="55041" h="31824" extrusionOk="0">
                  <a:moveTo>
                    <a:pt x="27521" y="1"/>
                  </a:moveTo>
                  <a:lnTo>
                    <a:pt x="1" y="15979"/>
                  </a:lnTo>
                  <a:lnTo>
                    <a:pt x="27521" y="31823"/>
                  </a:lnTo>
                  <a:lnTo>
                    <a:pt x="55040" y="15979"/>
                  </a:lnTo>
                  <a:lnTo>
                    <a:pt x="27521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7" name="Google Shape;77;p2"/>
            <p:cNvSpPr/>
            <p:nvPr/>
          </p:nvSpPr>
          <p:spPr>
            <a:xfrm rot="10800000">
              <a:off x="338715" y="-17866"/>
              <a:ext cx="363828" cy="631942"/>
            </a:xfrm>
            <a:custGeom>
              <a:avLst/>
              <a:gdLst/>
              <a:ahLst/>
              <a:cxnLst/>
              <a:rect l="l" t="t" r="r" b="b"/>
              <a:pathLst>
                <a:path w="27521" h="47802" extrusionOk="0">
                  <a:moveTo>
                    <a:pt x="1" y="1"/>
                  </a:moveTo>
                  <a:lnTo>
                    <a:pt x="1" y="31824"/>
                  </a:lnTo>
                  <a:lnTo>
                    <a:pt x="27520" y="47802"/>
                  </a:lnTo>
                  <a:lnTo>
                    <a:pt x="27520" y="1597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8" name="Google Shape;78;p2"/>
            <p:cNvSpPr/>
            <p:nvPr/>
          </p:nvSpPr>
          <p:spPr>
            <a:xfrm rot="10800000">
              <a:off x="338715" y="402834"/>
              <a:ext cx="363828" cy="420700"/>
            </a:xfrm>
            <a:custGeom>
              <a:avLst/>
              <a:gdLst/>
              <a:ahLst/>
              <a:cxnLst/>
              <a:rect l="l" t="t" r="r" b="b"/>
              <a:pathLst>
                <a:path w="27521" h="31823" extrusionOk="0">
                  <a:moveTo>
                    <a:pt x="27520" y="0"/>
                  </a:moveTo>
                  <a:lnTo>
                    <a:pt x="1" y="15845"/>
                  </a:lnTo>
                  <a:lnTo>
                    <a:pt x="27520" y="31823"/>
                  </a:lnTo>
                  <a:lnTo>
                    <a:pt x="2752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9" name="Google Shape;79;p2"/>
            <p:cNvSpPr/>
            <p:nvPr/>
          </p:nvSpPr>
          <p:spPr>
            <a:xfrm rot="10800000">
              <a:off x="-26858" y="402834"/>
              <a:ext cx="365586" cy="420700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0" y="0"/>
                  </a:moveTo>
                  <a:lnTo>
                    <a:pt x="0" y="31823"/>
                  </a:lnTo>
                  <a:lnTo>
                    <a:pt x="27653" y="158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0" name="Google Shape;80;p2"/>
            <p:cNvSpPr/>
            <p:nvPr/>
          </p:nvSpPr>
          <p:spPr>
            <a:xfrm rot="10800000">
              <a:off x="-26858" y="823521"/>
              <a:ext cx="365586" cy="422485"/>
            </a:xfrm>
            <a:custGeom>
              <a:avLst/>
              <a:gdLst/>
              <a:ahLst/>
              <a:cxnLst/>
              <a:rect l="l" t="t" r="r" b="b"/>
              <a:pathLst>
                <a:path w="27654" h="31958" extrusionOk="0">
                  <a:moveTo>
                    <a:pt x="0" y="1"/>
                  </a:moveTo>
                  <a:lnTo>
                    <a:pt x="0" y="31957"/>
                  </a:lnTo>
                  <a:lnTo>
                    <a:pt x="27653" y="1597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1" name="Google Shape;81;p2"/>
            <p:cNvSpPr/>
            <p:nvPr/>
          </p:nvSpPr>
          <p:spPr>
            <a:xfrm rot="10800000">
              <a:off x="702529" y="402834"/>
              <a:ext cx="363828" cy="420700"/>
            </a:xfrm>
            <a:custGeom>
              <a:avLst/>
              <a:gdLst/>
              <a:ahLst/>
              <a:cxnLst/>
              <a:rect l="l" t="t" r="r" b="b"/>
              <a:pathLst>
                <a:path w="27521" h="31823" extrusionOk="0">
                  <a:moveTo>
                    <a:pt x="1" y="0"/>
                  </a:moveTo>
                  <a:lnTo>
                    <a:pt x="1" y="31823"/>
                  </a:lnTo>
                  <a:lnTo>
                    <a:pt x="27521" y="15845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5340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2" name="Google Shape;82;p2"/>
            <p:cNvSpPr/>
            <p:nvPr/>
          </p:nvSpPr>
          <p:spPr>
            <a:xfrm rot="10800000">
              <a:off x="338715" y="614063"/>
              <a:ext cx="727642" cy="631942"/>
            </a:xfrm>
            <a:custGeom>
              <a:avLst/>
              <a:gdLst/>
              <a:ahLst/>
              <a:cxnLst/>
              <a:rect l="l" t="t" r="r" b="b"/>
              <a:pathLst>
                <a:path w="55041" h="47802" extrusionOk="0">
                  <a:moveTo>
                    <a:pt x="55040" y="1"/>
                  </a:moveTo>
                  <a:lnTo>
                    <a:pt x="27521" y="15979"/>
                  </a:lnTo>
                  <a:lnTo>
                    <a:pt x="1" y="31957"/>
                  </a:lnTo>
                  <a:lnTo>
                    <a:pt x="27521" y="47802"/>
                  </a:lnTo>
                  <a:lnTo>
                    <a:pt x="55040" y="31957"/>
                  </a:lnTo>
                  <a:lnTo>
                    <a:pt x="5504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3" name="Google Shape;83;p2"/>
            <p:cNvSpPr/>
            <p:nvPr/>
          </p:nvSpPr>
          <p:spPr>
            <a:xfrm rot="10800000">
              <a:off x="1066343" y="823521"/>
              <a:ext cx="365586" cy="422485"/>
            </a:xfrm>
            <a:custGeom>
              <a:avLst/>
              <a:gdLst/>
              <a:ahLst/>
              <a:cxnLst/>
              <a:rect l="l" t="t" r="r" b="b"/>
              <a:pathLst>
                <a:path w="27654" h="31958" extrusionOk="0">
                  <a:moveTo>
                    <a:pt x="27654" y="1"/>
                  </a:moveTo>
                  <a:lnTo>
                    <a:pt x="1" y="15979"/>
                  </a:lnTo>
                  <a:lnTo>
                    <a:pt x="27654" y="31957"/>
                  </a:lnTo>
                  <a:lnTo>
                    <a:pt x="27654" y="1"/>
                  </a:lnTo>
                  <a:close/>
                </a:path>
              </a:pathLst>
            </a:custGeom>
            <a:solidFill>
              <a:srgbClr val="F5340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4" name="Google Shape;84;p2"/>
            <p:cNvSpPr/>
            <p:nvPr/>
          </p:nvSpPr>
          <p:spPr>
            <a:xfrm rot="10800000">
              <a:off x="1066343" y="614063"/>
              <a:ext cx="365586" cy="420700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1" y="0"/>
                  </a:moveTo>
                  <a:lnTo>
                    <a:pt x="1" y="31823"/>
                  </a:lnTo>
                  <a:lnTo>
                    <a:pt x="27654" y="15978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E3651D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5" name="Google Shape;85;p2"/>
            <p:cNvSpPr/>
            <p:nvPr/>
          </p:nvSpPr>
          <p:spPr>
            <a:xfrm rot="10800000">
              <a:off x="702529" y="823521"/>
              <a:ext cx="363828" cy="422485"/>
            </a:xfrm>
            <a:custGeom>
              <a:avLst/>
              <a:gdLst/>
              <a:ahLst/>
              <a:cxnLst/>
              <a:rect l="l" t="t" r="r" b="b"/>
              <a:pathLst>
                <a:path w="27521" h="31958" extrusionOk="0">
                  <a:moveTo>
                    <a:pt x="1" y="1"/>
                  </a:moveTo>
                  <a:lnTo>
                    <a:pt x="1" y="31957"/>
                  </a:lnTo>
                  <a:lnTo>
                    <a:pt x="27521" y="1597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FA73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6" name="Google Shape;86;p2"/>
            <p:cNvSpPr/>
            <p:nvPr/>
          </p:nvSpPr>
          <p:spPr>
            <a:xfrm rot="10800000">
              <a:off x="1431916" y="1455450"/>
              <a:ext cx="363814" cy="420713"/>
            </a:xfrm>
            <a:custGeom>
              <a:avLst/>
              <a:gdLst/>
              <a:ahLst/>
              <a:cxnLst/>
              <a:rect l="l" t="t" r="r" b="b"/>
              <a:pathLst>
                <a:path w="27520" h="31824" extrusionOk="0">
                  <a:moveTo>
                    <a:pt x="27520" y="1"/>
                  </a:moveTo>
                  <a:lnTo>
                    <a:pt x="0" y="15845"/>
                  </a:lnTo>
                  <a:lnTo>
                    <a:pt x="27520" y="31823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7" name="Google Shape;87;p2"/>
            <p:cNvSpPr/>
            <p:nvPr/>
          </p:nvSpPr>
          <p:spPr>
            <a:xfrm rot="10800000">
              <a:off x="1680188" y="1146763"/>
              <a:ext cx="170670" cy="196687"/>
            </a:xfrm>
            <a:custGeom>
              <a:avLst/>
              <a:gdLst/>
              <a:ahLst/>
              <a:cxnLst/>
              <a:rect l="l" t="t" r="r" b="b"/>
              <a:pathLst>
                <a:path w="12910" h="14878" extrusionOk="0">
                  <a:moveTo>
                    <a:pt x="1" y="0"/>
                  </a:moveTo>
                  <a:lnTo>
                    <a:pt x="1" y="14877"/>
                  </a:lnTo>
                  <a:lnTo>
                    <a:pt x="12910" y="7505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8" name="Google Shape;88;p2"/>
            <p:cNvSpPr/>
            <p:nvPr/>
          </p:nvSpPr>
          <p:spPr>
            <a:xfrm rot="10800000">
              <a:off x="1683717" y="1776934"/>
              <a:ext cx="115543" cy="134514"/>
            </a:xfrm>
            <a:custGeom>
              <a:avLst/>
              <a:gdLst/>
              <a:ahLst/>
              <a:cxnLst/>
              <a:rect l="l" t="t" r="r" b="b"/>
              <a:pathLst>
                <a:path w="8740" h="10175" extrusionOk="0">
                  <a:moveTo>
                    <a:pt x="0" y="1"/>
                  </a:moveTo>
                  <a:lnTo>
                    <a:pt x="0" y="10175"/>
                  </a:lnTo>
                  <a:lnTo>
                    <a:pt x="8740" y="500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9" name="Google Shape;89;p2"/>
            <p:cNvSpPr/>
            <p:nvPr/>
          </p:nvSpPr>
          <p:spPr>
            <a:xfrm rot="10800000">
              <a:off x="1066343" y="1034750"/>
              <a:ext cx="365586" cy="630184"/>
            </a:xfrm>
            <a:custGeom>
              <a:avLst/>
              <a:gdLst/>
              <a:ahLst/>
              <a:cxnLst/>
              <a:rect l="l" t="t" r="r" b="b"/>
              <a:pathLst>
                <a:path w="27654" h="47669" extrusionOk="0">
                  <a:moveTo>
                    <a:pt x="27654" y="1"/>
                  </a:moveTo>
                  <a:lnTo>
                    <a:pt x="1" y="15845"/>
                  </a:lnTo>
                  <a:lnTo>
                    <a:pt x="1" y="47668"/>
                  </a:lnTo>
                  <a:lnTo>
                    <a:pt x="27521" y="31823"/>
                  </a:lnTo>
                  <a:lnTo>
                    <a:pt x="27654" y="31690"/>
                  </a:lnTo>
                  <a:lnTo>
                    <a:pt x="27654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0" name="Google Shape;90;p2"/>
            <p:cNvSpPr/>
            <p:nvPr/>
          </p:nvSpPr>
          <p:spPr>
            <a:xfrm rot="10800000">
              <a:off x="1066343" y="1455450"/>
              <a:ext cx="365586" cy="420713"/>
            </a:xfrm>
            <a:custGeom>
              <a:avLst/>
              <a:gdLst/>
              <a:ahLst/>
              <a:cxnLst/>
              <a:rect l="l" t="t" r="r" b="b"/>
              <a:pathLst>
                <a:path w="27654" h="31824" extrusionOk="0">
                  <a:moveTo>
                    <a:pt x="1" y="1"/>
                  </a:moveTo>
                  <a:lnTo>
                    <a:pt x="1" y="31823"/>
                  </a:lnTo>
                  <a:lnTo>
                    <a:pt x="27654" y="15979"/>
                  </a:lnTo>
                  <a:lnTo>
                    <a:pt x="27654" y="15845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1" name="Google Shape;91;p2"/>
            <p:cNvSpPr/>
            <p:nvPr/>
          </p:nvSpPr>
          <p:spPr>
            <a:xfrm rot="10800000">
              <a:off x="1431916" y="193363"/>
              <a:ext cx="363814" cy="420713"/>
            </a:xfrm>
            <a:custGeom>
              <a:avLst/>
              <a:gdLst/>
              <a:ahLst/>
              <a:cxnLst/>
              <a:rect l="l" t="t" r="r" b="b"/>
              <a:pathLst>
                <a:path w="27520" h="31824" extrusionOk="0">
                  <a:moveTo>
                    <a:pt x="27520" y="1"/>
                  </a:moveTo>
                  <a:lnTo>
                    <a:pt x="0" y="15979"/>
                  </a:lnTo>
                  <a:lnTo>
                    <a:pt x="27520" y="31824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2" name="Google Shape;92;p2"/>
            <p:cNvSpPr/>
            <p:nvPr/>
          </p:nvSpPr>
          <p:spPr>
            <a:xfrm rot="10800000">
              <a:off x="1795717" y="-227337"/>
              <a:ext cx="363828" cy="420713"/>
            </a:xfrm>
            <a:custGeom>
              <a:avLst/>
              <a:gdLst/>
              <a:ahLst/>
              <a:cxnLst/>
              <a:rect l="l" t="t" r="r" b="b"/>
              <a:pathLst>
                <a:path w="27521" h="31824" extrusionOk="0">
                  <a:moveTo>
                    <a:pt x="1" y="1"/>
                  </a:moveTo>
                  <a:lnTo>
                    <a:pt x="1" y="31823"/>
                  </a:lnTo>
                  <a:lnTo>
                    <a:pt x="27520" y="1597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3" name="Google Shape;93;p2"/>
            <p:cNvSpPr/>
            <p:nvPr/>
          </p:nvSpPr>
          <p:spPr>
            <a:xfrm rot="10800000">
              <a:off x="1066343" y="-227337"/>
              <a:ext cx="365586" cy="841413"/>
            </a:xfrm>
            <a:custGeom>
              <a:avLst/>
              <a:gdLst/>
              <a:ahLst/>
              <a:cxnLst/>
              <a:rect l="l" t="t" r="r" b="b"/>
              <a:pathLst>
                <a:path w="27654" h="63647" extrusionOk="0">
                  <a:moveTo>
                    <a:pt x="1" y="1"/>
                  </a:moveTo>
                  <a:lnTo>
                    <a:pt x="1" y="31824"/>
                  </a:lnTo>
                  <a:lnTo>
                    <a:pt x="1" y="63646"/>
                  </a:lnTo>
                  <a:lnTo>
                    <a:pt x="27521" y="47802"/>
                  </a:lnTo>
                  <a:lnTo>
                    <a:pt x="27654" y="47802"/>
                  </a:lnTo>
                  <a:lnTo>
                    <a:pt x="27654" y="1597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4" name="Google Shape;94;p2"/>
            <p:cNvSpPr/>
            <p:nvPr/>
          </p:nvSpPr>
          <p:spPr>
            <a:xfrm rot="10800000">
              <a:off x="1066343" y="402834"/>
              <a:ext cx="365586" cy="420700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27654" y="0"/>
                  </a:moveTo>
                  <a:lnTo>
                    <a:pt x="1" y="15845"/>
                  </a:lnTo>
                  <a:lnTo>
                    <a:pt x="27654" y="31823"/>
                  </a:lnTo>
                  <a:lnTo>
                    <a:pt x="27654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5" name="Google Shape;95;p2"/>
            <p:cNvSpPr/>
            <p:nvPr/>
          </p:nvSpPr>
          <p:spPr>
            <a:xfrm rot="10800000">
              <a:off x="702529" y="-17866"/>
              <a:ext cx="365586" cy="841400"/>
            </a:xfrm>
            <a:custGeom>
              <a:avLst/>
              <a:gdLst/>
              <a:ahLst/>
              <a:cxnLst/>
              <a:rect l="l" t="t" r="r" b="b"/>
              <a:pathLst>
                <a:path w="27654" h="63646" extrusionOk="0">
                  <a:moveTo>
                    <a:pt x="134" y="0"/>
                  </a:moveTo>
                  <a:lnTo>
                    <a:pt x="1" y="31823"/>
                  </a:lnTo>
                  <a:lnTo>
                    <a:pt x="134" y="31823"/>
                  </a:lnTo>
                  <a:lnTo>
                    <a:pt x="134" y="63646"/>
                  </a:lnTo>
                  <a:lnTo>
                    <a:pt x="27654" y="47668"/>
                  </a:lnTo>
                  <a:lnTo>
                    <a:pt x="27654" y="15845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6" name="Google Shape;96;p2"/>
            <p:cNvSpPr/>
            <p:nvPr/>
          </p:nvSpPr>
          <p:spPr>
            <a:xfrm rot="10800000">
              <a:off x="702529" y="614063"/>
              <a:ext cx="729400" cy="631942"/>
            </a:xfrm>
            <a:custGeom>
              <a:avLst/>
              <a:gdLst/>
              <a:ahLst/>
              <a:cxnLst/>
              <a:rect l="l" t="t" r="r" b="b"/>
              <a:pathLst>
                <a:path w="55174" h="47802" extrusionOk="0">
                  <a:moveTo>
                    <a:pt x="27654" y="1"/>
                  </a:moveTo>
                  <a:lnTo>
                    <a:pt x="1" y="15979"/>
                  </a:lnTo>
                  <a:lnTo>
                    <a:pt x="1" y="47802"/>
                  </a:lnTo>
                  <a:lnTo>
                    <a:pt x="27654" y="31957"/>
                  </a:lnTo>
                  <a:lnTo>
                    <a:pt x="55174" y="15979"/>
                  </a:lnTo>
                  <a:lnTo>
                    <a:pt x="27654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2828842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54D779-39E5-4057-A92D-94D9B3B500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396D60-832E-4B1C-BC93-2136AF0B80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F04C7A-2D78-418A-B6EF-4E6AE993F3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591685-DB80-44CB-95EA-40B4388722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15D44-2C32-4EF6-B105-45280C75353D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13AB52-95A6-48C0-9FF3-410D0460A6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F1F416-2F7F-45AE-BC14-CA09A8355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21B84-BBE6-42F3-973C-D053924BE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192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" type="blank" preserve="1">
  <p:cSld name="Blank slide">
    <p:spTree>
      <p:nvGrpSpPr>
        <p:cNvPr id="1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935373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15D44-2C32-4EF6-B105-45280C75353D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4B721B84-BBE6-42F3-973C-D053924BEC3A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40991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15D44-2C32-4EF6-B105-45280C75353D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21B84-BBE6-42F3-973C-D053924BEC3A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00152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21B84-BBE6-42F3-973C-D053924BEC3A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75036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15D44-2C32-4EF6-B105-45280C75353D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21B84-BBE6-42F3-973C-D053924BEC3A}" type="slidenum">
              <a:rPr lang="en-US" smtClean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32376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21B84-BBE6-42F3-973C-D053924BEC3A}" type="slidenum">
              <a:rPr lang="en-US" smtClean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55687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21B84-BBE6-42F3-973C-D053924BEC3A}" type="slidenum">
              <a:rPr lang="en-US" smtClean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72190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21B84-BBE6-42F3-973C-D053924BE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0947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21B84-BBE6-42F3-973C-D053924BEC3A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7179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THANKS">
    <p:bg>
      <p:bgPr>
        <a:solidFill>
          <a:srgbClr val="E9E6E1"/>
        </a:solidFill>
        <a:effectLst/>
      </p:bgPr>
    </p:bg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3"/>
          <p:cNvSpPr txBox="1">
            <a:spLocks noGrp="1"/>
          </p:cNvSpPr>
          <p:nvPr>
            <p:ph type="ctrTitle"/>
          </p:nvPr>
        </p:nvSpPr>
        <p:spPr>
          <a:xfrm>
            <a:off x="2394016" y="2060603"/>
            <a:ext cx="7404000" cy="273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Font typeface="Barlow Condensed Medium"/>
              <a:buNone/>
              <a:defRPr sz="8000">
                <a:latin typeface="Barlow Condensed Medium"/>
                <a:ea typeface="Barlow Condensed Medium"/>
                <a:cs typeface="Barlow Condensed Medium"/>
                <a:sym typeface="Barlow Condensed Medium"/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rgbClr val="0B139E"/>
              </a:buClr>
              <a:buSzPts val="5200"/>
              <a:buNone/>
              <a:defRPr sz="6933">
                <a:solidFill>
                  <a:srgbClr val="0B139E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rgbClr val="0B139E"/>
              </a:buClr>
              <a:buSzPts val="5200"/>
              <a:buNone/>
              <a:defRPr sz="6933">
                <a:solidFill>
                  <a:srgbClr val="0B139E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rgbClr val="0B139E"/>
              </a:buClr>
              <a:buSzPts val="5200"/>
              <a:buNone/>
              <a:defRPr sz="6933">
                <a:solidFill>
                  <a:srgbClr val="0B139E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rgbClr val="0B139E"/>
              </a:buClr>
              <a:buSzPts val="5200"/>
              <a:buNone/>
              <a:defRPr sz="6933">
                <a:solidFill>
                  <a:srgbClr val="0B139E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rgbClr val="0B139E"/>
              </a:buClr>
              <a:buSzPts val="5200"/>
              <a:buNone/>
              <a:defRPr sz="6933">
                <a:solidFill>
                  <a:srgbClr val="0B139E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rgbClr val="0B139E"/>
              </a:buClr>
              <a:buSzPts val="5200"/>
              <a:buNone/>
              <a:defRPr sz="6933">
                <a:solidFill>
                  <a:srgbClr val="0B139E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rgbClr val="0B139E"/>
              </a:buClr>
              <a:buSzPts val="5200"/>
              <a:buNone/>
              <a:defRPr sz="6933">
                <a:solidFill>
                  <a:srgbClr val="0B139E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rgbClr val="0B139E"/>
              </a:buClr>
              <a:buSzPts val="5200"/>
              <a:buNone/>
              <a:defRPr sz="6933">
                <a:solidFill>
                  <a:srgbClr val="0B139E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99" name="Google Shape;99;p3"/>
          <p:cNvGrpSpPr/>
          <p:nvPr/>
        </p:nvGrpSpPr>
        <p:grpSpPr>
          <a:xfrm flipH="1">
            <a:off x="-12" y="3196951"/>
            <a:ext cx="3400272" cy="3677223"/>
            <a:chOff x="1384075" y="241450"/>
            <a:chExt cx="4822625" cy="5215425"/>
          </a:xfrm>
        </p:grpSpPr>
        <p:sp>
          <p:nvSpPr>
            <p:cNvPr id="100" name="Google Shape;100;p3"/>
            <p:cNvSpPr/>
            <p:nvPr/>
          </p:nvSpPr>
          <p:spPr>
            <a:xfrm>
              <a:off x="5518700" y="2670675"/>
              <a:ext cx="688000" cy="798950"/>
            </a:xfrm>
            <a:custGeom>
              <a:avLst/>
              <a:gdLst/>
              <a:ahLst/>
              <a:cxnLst/>
              <a:rect l="l" t="t" r="r" b="b"/>
              <a:pathLst>
                <a:path w="27520" h="31958" extrusionOk="0">
                  <a:moveTo>
                    <a:pt x="27520" y="1"/>
                  </a:moveTo>
                  <a:lnTo>
                    <a:pt x="0" y="15979"/>
                  </a:lnTo>
                  <a:lnTo>
                    <a:pt x="27520" y="31957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rgbClr val="FFA73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1" name="Google Shape;101;p3"/>
            <p:cNvSpPr/>
            <p:nvPr/>
          </p:nvSpPr>
          <p:spPr>
            <a:xfrm>
              <a:off x="4827375" y="3070150"/>
              <a:ext cx="691350" cy="795575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27653" y="0"/>
                  </a:moveTo>
                  <a:lnTo>
                    <a:pt x="0" y="15978"/>
                  </a:lnTo>
                  <a:lnTo>
                    <a:pt x="27653" y="31823"/>
                  </a:lnTo>
                  <a:lnTo>
                    <a:pt x="27653" y="0"/>
                  </a:lnTo>
                  <a:close/>
                </a:path>
              </a:pathLst>
            </a:custGeom>
            <a:solidFill>
              <a:srgbClr val="0C2E3A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2" name="Google Shape;102;p3"/>
            <p:cNvSpPr/>
            <p:nvPr/>
          </p:nvSpPr>
          <p:spPr>
            <a:xfrm>
              <a:off x="4827375" y="2670675"/>
              <a:ext cx="691350" cy="798950"/>
            </a:xfrm>
            <a:custGeom>
              <a:avLst/>
              <a:gdLst/>
              <a:ahLst/>
              <a:cxnLst/>
              <a:rect l="l" t="t" r="r" b="b"/>
              <a:pathLst>
                <a:path w="27654" h="31958" extrusionOk="0">
                  <a:moveTo>
                    <a:pt x="0" y="1"/>
                  </a:moveTo>
                  <a:lnTo>
                    <a:pt x="0" y="31957"/>
                  </a:lnTo>
                  <a:lnTo>
                    <a:pt x="27653" y="1597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78001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3" name="Google Shape;103;p3"/>
            <p:cNvSpPr/>
            <p:nvPr/>
          </p:nvSpPr>
          <p:spPr>
            <a:xfrm>
              <a:off x="4827375" y="1479000"/>
              <a:ext cx="691350" cy="795600"/>
            </a:xfrm>
            <a:custGeom>
              <a:avLst/>
              <a:gdLst/>
              <a:ahLst/>
              <a:cxnLst/>
              <a:rect l="l" t="t" r="r" b="b"/>
              <a:pathLst>
                <a:path w="27654" h="31824" extrusionOk="0">
                  <a:moveTo>
                    <a:pt x="27653" y="1"/>
                  </a:moveTo>
                  <a:lnTo>
                    <a:pt x="0" y="15845"/>
                  </a:lnTo>
                  <a:lnTo>
                    <a:pt x="27653" y="31823"/>
                  </a:lnTo>
                  <a:lnTo>
                    <a:pt x="27653" y="1"/>
                  </a:lnTo>
                  <a:close/>
                </a:path>
              </a:pathLst>
            </a:custGeom>
            <a:solidFill>
              <a:srgbClr val="FFA73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4" name="Google Shape;104;p3"/>
            <p:cNvSpPr/>
            <p:nvPr/>
          </p:nvSpPr>
          <p:spPr>
            <a:xfrm>
              <a:off x="4827375" y="1875125"/>
              <a:ext cx="691350" cy="1195050"/>
            </a:xfrm>
            <a:custGeom>
              <a:avLst/>
              <a:gdLst/>
              <a:ahLst/>
              <a:cxnLst/>
              <a:rect l="l" t="t" r="r" b="b"/>
              <a:pathLst>
                <a:path w="27654" h="47802" extrusionOk="0">
                  <a:moveTo>
                    <a:pt x="0" y="0"/>
                  </a:moveTo>
                  <a:lnTo>
                    <a:pt x="0" y="31823"/>
                  </a:lnTo>
                  <a:lnTo>
                    <a:pt x="134" y="31956"/>
                  </a:lnTo>
                  <a:lnTo>
                    <a:pt x="27653" y="47801"/>
                  </a:lnTo>
                  <a:lnTo>
                    <a:pt x="27653" y="159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5340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5" name="Google Shape;105;p3"/>
            <p:cNvSpPr/>
            <p:nvPr/>
          </p:nvSpPr>
          <p:spPr>
            <a:xfrm>
              <a:off x="5518700" y="2274575"/>
              <a:ext cx="688000" cy="795600"/>
            </a:xfrm>
            <a:custGeom>
              <a:avLst/>
              <a:gdLst/>
              <a:ahLst/>
              <a:cxnLst/>
              <a:rect l="l" t="t" r="r" b="b"/>
              <a:pathLst>
                <a:path w="27520" h="31824" extrusionOk="0">
                  <a:moveTo>
                    <a:pt x="0" y="0"/>
                  </a:moveTo>
                  <a:lnTo>
                    <a:pt x="0" y="31823"/>
                  </a:lnTo>
                  <a:lnTo>
                    <a:pt x="27520" y="159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823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6" name="Google Shape;106;p3"/>
            <p:cNvSpPr/>
            <p:nvPr/>
          </p:nvSpPr>
          <p:spPr>
            <a:xfrm>
              <a:off x="4827375" y="3865700"/>
              <a:ext cx="691350" cy="1195050"/>
            </a:xfrm>
            <a:custGeom>
              <a:avLst/>
              <a:gdLst/>
              <a:ahLst/>
              <a:cxnLst/>
              <a:rect l="l" t="t" r="r" b="b"/>
              <a:pathLst>
                <a:path w="27654" h="47802" extrusionOk="0">
                  <a:moveTo>
                    <a:pt x="27653" y="1"/>
                  </a:moveTo>
                  <a:lnTo>
                    <a:pt x="0" y="15979"/>
                  </a:lnTo>
                  <a:lnTo>
                    <a:pt x="0" y="47802"/>
                  </a:lnTo>
                  <a:lnTo>
                    <a:pt x="134" y="47802"/>
                  </a:lnTo>
                  <a:lnTo>
                    <a:pt x="27653" y="31824"/>
                  </a:lnTo>
                  <a:lnTo>
                    <a:pt x="27653" y="1"/>
                  </a:lnTo>
                  <a:close/>
                </a:path>
              </a:pathLst>
            </a:custGeom>
            <a:solidFill>
              <a:srgbClr val="018790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7" name="Google Shape;107;p3"/>
            <p:cNvSpPr/>
            <p:nvPr/>
          </p:nvSpPr>
          <p:spPr>
            <a:xfrm>
              <a:off x="4830700" y="4661275"/>
              <a:ext cx="688025" cy="795600"/>
            </a:xfrm>
            <a:custGeom>
              <a:avLst/>
              <a:gdLst/>
              <a:ahLst/>
              <a:cxnLst/>
              <a:rect l="l" t="t" r="r" b="b"/>
              <a:pathLst>
                <a:path w="27521" h="31824" extrusionOk="0">
                  <a:moveTo>
                    <a:pt x="27520" y="1"/>
                  </a:moveTo>
                  <a:lnTo>
                    <a:pt x="1" y="15979"/>
                  </a:lnTo>
                  <a:lnTo>
                    <a:pt x="27520" y="31823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8" name="Google Shape;108;p3"/>
            <p:cNvSpPr/>
            <p:nvPr/>
          </p:nvSpPr>
          <p:spPr>
            <a:xfrm>
              <a:off x="5518700" y="3865700"/>
              <a:ext cx="688000" cy="795600"/>
            </a:xfrm>
            <a:custGeom>
              <a:avLst/>
              <a:gdLst/>
              <a:ahLst/>
              <a:cxnLst/>
              <a:rect l="l" t="t" r="r" b="b"/>
              <a:pathLst>
                <a:path w="27520" h="31824" extrusionOk="0">
                  <a:moveTo>
                    <a:pt x="0" y="1"/>
                  </a:moveTo>
                  <a:lnTo>
                    <a:pt x="0" y="31824"/>
                  </a:lnTo>
                  <a:lnTo>
                    <a:pt x="27520" y="1597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A73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9" name="Google Shape;109;p3"/>
            <p:cNvSpPr/>
            <p:nvPr/>
          </p:nvSpPr>
          <p:spPr>
            <a:xfrm>
              <a:off x="5518700" y="2670675"/>
              <a:ext cx="688000" cy="798950"/>
            </a:xfrm>
            <a:custGeom>
              <a:avLst/>
              <a:gdLst/>
              <a:ahLst/>
              <a:cxnLst/>
              <a:rect l="l" t="t" r="r" b="b"/>
              <a:pathLst>
                <a:path w="27520" h="31958" extrusionOk="0">
                  <a:moveTo>
                    <a:pt x="27520" y="1"/>
                  </a:moveTo>
                  <a:lnTo>
                    <a:pt x="0" y="15979"/>
                  </a:lnTo>
                  <a:lnTo>
                    <a:pt x="27520" y="31957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rgbClr val="FFA73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0" name="Google Shape;110;p3"/>
            <p:cNvSpPr/>
            <p:nvPr/>
          </p:nvSpPr>
          <p:spPr>
            <a:xfrm>
              <a:off x="4827375" y="3469600"/>
              <a:ext cx="691350" cy="795575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0" y="0"/>
                  </a:moveTo>
                  <a:lnTo>
                    <a:pt x="0" y="31823"/>
                  </a:lnTo>
                  <a:lnTo>
                    <a:pt x="27653" y="158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6A6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1" name="Google Shape;111;p3"/>
            <p:cNvSpPr/>
            <p:nvPr/>
          </p:nvSpPr>
          <p:spPr>
            <a:xfrm>
              <a:off x="4827375" y="3070150"/>
              <a:ext cx="691350" cy="795575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27653" y="0"/>
                  </a:moveTo>
                  <a:lnTo>
                    <a:pt x="0" y="15978"/>
                  </a:lnTo>
                  <a:lnTo>
                    <a:pt x="27653" y="31823"/>
                  </a:lnTo>
                  <a:lnTo>
                    <a:pt x="27653" y="0"/>
                  </a:lnTo>
                  <a:close/>
                </a:path>
              </a:pathLst>
            </a:custGeom>
            <a:solidFill>
              <a:srgbClr val="0C2E3A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2" name="Google Shape;112;p3"/>
            <p:cNvSpPr/>
            <p:nvPr/>
          </p:nvSpPr>
          <p:spPr>
            <a:xfrm>
              <a:off x="4827375" y="2670675"/>
              <a:ext cx="691350" cy="798950"/>
            </a:xfrm>
            <a:custGeom>
              <a:avLst/>
              <a:gdLst/>
              <a:ahLst/>
              <a:cxnLst/>
              <a:rect l="l" t="t" r="r" b="b"/>
              <a:pathLst>
                <a:path w="27654" h="31958" extrusionOk="0">
                  <a:moveTo>
                    <a:pt x="0" y="1"/>
                  </a:moveTo>
                  <a:lnTo>
                    <a:pt x="0" y="31957"/>
                  </a:lnTo>
                  <a:lnTo>
                    <a:pt x="27653" y="1597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A73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3" name="Google Shape;113;p3"/>
            <p:cNvSpPr/>
            <p:nvPr/>
          </p:nvSpPr>
          <p:spPr>
            <a:xfrm>
              <a:off x="4139375" y="2670675"/>
              <a:ext cx="688025" cy="798950"/>
            </a:xfrm>
            <a:custGeom>
              <a:avLst/>
              <a:gdLst/>
              <a:ahLst/>
              <a:cxnLst/>
              <a:rect l="l" t="t" r="r" b="b"/>
              <a:pathLst>
                <a:path w="27521" h="31958" extrusionOk="0">
                  <a:moveTo>
                    <a:pt x="27520" y="1"/>
                  </a:moveTo>
                  <a:lnTo>
                    <a:pt x="1" y="15979"/>
                  </a:lnTo>
                  <a:lnTo>
                    <a:pt x="27520" y="31957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rgbClr val="78001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4" name="Google Shape;114;p3"/>
            <p:cNvSpPr/>
            <p:nvPr/>
          </p:nvSpPr>
          <p:spPr>
            <a:xfrm>
              <a:off x="4139375" y="3070150"/>
              <a:ext cx="688025" cy="795575"/>
            </a:xfrm>
            <a:custGeom>
              <a:avLst/>
              <a:gdLst/>
              <a:ahLst/>
              <a:cxnLst/>
              <a:rect l="l" t="t" r="r" b="b"/>
              <a:pathLst>
                <a:path w="27521" h="31823" extrusionOk="0">
                  <a:moveTo>
                    <a:pt x="1" y="0"/>
                  </a:moveTo>
                  <a:lnTo>
                    <a:pt x="1" y="31823"/>
                  </a:lnTo>
                  <a:lnTo>
                    <a:pt x="27520" y="15978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78001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5" name="Google Shape;115;p3"/>
            <p:cNvSpPr/>
            <p:nvPr/>
          </p:nvSpPr>
          <p:spPr>
            <a:xfrm>
              <a:off x="4827375" y="2670675"/>
              <a:ext cx="691350" cy="798950"/>
            </a:xfrm>
            <a:custGeom>
              <a:avLst/>
              <a:gdLst/>
              <a:ahLst/>
              <a:cxnLst/>
              <a:rect l="l" t="t" r="r" b="b"/>
              <a:pathLst>
                <a:path w="27654" h="31958" extrusionOk="0">
                  <a:moveTo>
                    <a:pt x="0" y="1"/>
                  </a:moveTo>
                  <a:lnTo>
                    <a:pt x="0" y="31957"/>
                  </a:lnTo>
                  <a:lnTo>
                    <a:pt x="27653" y="1597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78001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6" name="Google Shape;116;p3"/>
            <p:cNvSpPr/>
            <p:nvPr/>
          </p:nvSpPr>
          <p:spPr>
            <a:xfrm>
              <a:off x="3451375" y="3070150"/>
              <a:ext cx="688025" cy="795575"/>
            </a:xfrm>
            <a:custGeom>
              <a:avLst/>
              <a:gdLst/>
              <a:ahLst/>
              <a:cxnLst/>
              <a:rect l="l" t="t" r="r" b="b"/>
              <a:pathLst>
                <a:path w="27521" h="31823" extrusionOk="0">
                  <a:moveTo>
                    <a:pt x="27521" y="0"/>
                  </a:moveTo>
                  <a:lnTo>
                    <a:pt x="1" y="15978"/>
                  </a:lnTo>
                  <a:lnTo>
                    <a:pt x="27521" y="31823"/>
                  </a:lnTo>
                  <a:lnTo>
                    <a:pt x="27521" y="0"/>
                  </a:lnTo>
                  <a:close/>
                </a:path>
              </a:pathLst>
            </a:custGeom>
            <a:solidFill>
              <a:srgbClr val="78001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7" name="Google Shape;117;p3"/>
            <p:cNvSpPr/>
            <p:nvPr/>
          </p:nvSpPr>
          <p:spPr>
            <a:xfrm>
              <a:off x="3451375" y="2670675"/>
              <a:ext cx="688025" cy="798950"/>
            </a:xfrm>
            <a:custGeom>
              <a:avLst/>
              <a:gdLst/>
              <a:ahLst/>
              <a:cxnLst/>
              <a:rect l="l" t="t" r="r" b="b"/>
              <a:pathLst>
                <a:path w="27521" h="31958" extrusionOk="0">
                  <a:moveTo>
                    <a:pt x="1" y="1"/>
                  </a:moveTo>
                  <a:lnTo>
                    <a:pt x="1" y="31957"/>
                  </a:lnTo>
                  <a:lnTo>
                    <a:pt x="27521" y="1597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5340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8" name="Google Shape;118;p3"/>
            <p:cNvSpPr/>
            <p:nvPr/>
          </p:nvSpPr>
          <p:spPr>
            <a:xfrm>
              <a:off x="3451375" y="1479000"/>
              <a:ext cx="688025" cy="795600"/>
            </a:xfrm>
            <a:custGeom>
              <a:avLst/>
              <a:gdLst/>
              <a:ahLst/>
              <a:cxnLst/>
              <a:rect l="l" t="t" r="r" b="b"/>
              <a:pathLst>
                <a:path w="27521" h="31824" extrusionOk="0">
                  <a:moveTo>
                    <a:pt x="27521" y="1"/>
                  </a:moveTo>
                  <a:lnTo>
                    <a:pt x="1" y="15845"/>
                  </a:lnTo>
                  <a:lnTo>
                    <a:pt x="27521" y="31823"/>
                  </a:lnTo>
                  <a:lnTo>
                    <a:pt x="27521" y="1"/>
                  </a:lnTo>
                  <a:close/>
                </a:path>
              </a:pathLst>
            </a:custGeom>
            <a:solidFill>
              <a:srgbClr val="1DCDC3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9" name="Google Shape;119;p3"/>
            <p:cNvSpPr/>
            <p:nvPr/>
          </p:nvSpPr>
          <p:spPr>
            <a:xfrm>
              <a:off x="3448050" y="1878450"/>
              <a:ext cx="694675" cy="1191725"/>
            </a:xfrm>
            <a:custGeom>
              <a:avLst/>
              <a:gdLst/>
              <a:ahLst/>
              <a:cxnLst/>
              <a:rect l="l" t="t" r="r" b="b"/>
              <a:pathLst>
                <a:path w="27787" h="47669" extrusionOk="0">
                  <a:moveTo>
                    <a:pt x="1" y="1"/>
                  </a:moveTo>
                  <a:lnTo>
                    <a:pt x="134" y="31823"/>
                  </a:lnTo>
                  <a:lnTo>
                    <a:pt x="27787" y="47668"/>
                  </a:lnTo>
                  <a:lnTo>
                    <a:pt x="27654" y="15845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0C2E3A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0" name="Google Shape;120;p3"/>
            <p:cNvSpPr/>
            <p:nvPr/>
          </p:nvSpPr>
          <p:spPr>
            <a:xfrm>
              <a:off x="4139375" y="1878450"/>
              <a:ext cx="688025" cy="1191725"/>
            </a:xfrm>
            <a:custGeom>
              <a:avLst/>
              <a:gdLst/>
              <a:ahLst/>
              <a:cxnLst/>
              <a:rect l="l" t="t" r="r" b="b"/>
              <a:pathLst>
                <a:path w="27521" h="47669" extrusionOk="0">
                  <a:moveTo>
                    <a:pt x="27520" y="1"/>
                  </a:moveTo>
                  <a:lnTo>
                    <a:pt x="1" y="15845"/>
                  </a:lnTo>
                  <a:lnTo>
                    <a:pt x="1" y="47668"/>
                  </a:lnTo>
                  <a:lnTo>
                    <a:pt x="27520" y="31823"/>
                  </a:lnTo>
                  <a:lnTo>
                    <a:pt x="27520" y="31690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rgbClr val="018790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1" name="Google Shape;121;p3"/>
            <p:cNvSpPr/>
            <p:nvPr/>
          </p:nvSpPr>
          <p:spPr>
            <a:xfrm>
              <a:off x="4382875" y="241450"/>
              <a:ext cx="201000" cy="229350"/>
            </a:xfrm>
            <a:custGeom>
              <a:avLst/>
              <a:gdLst/>
              <a:ahLst/>
              <a:cxnLst/>
              <a:rect l="l" t="t" r="r" b="b"/>
              <a:pathLst>
                <a:path w="8040" h="9174" extrusionOk="0">
                  <a:moveTo>
                    <a:pt x="8040" y="0"/>
                  </a:moveTo>
                  <a:lnTo>
                    <a:pt x="1" y="4604"/>
                  </a:lnTo>
                  <a:lnTo>
                    <a:pt x="8040" y="9174"/>
                  </a:lnTo>
                  <a:lnTo>
                    <a:pt x="8040" y="0"/>
                  </a:lnTo>
                  <a:close/>
                </a:path>
              </a:pathLst>
            </a:custGeom>
            <a:solidFill>
              <a:srgbClr val="018790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2" name="Google Shape;122;p3"/>
            <p:cNvSpPr/>
            <p:nvPr/>
          </p:nvSpPr>
          <p:spPr>
            <a:xfrm>
              <a:off x="4139375" y="682600"/>
              <a:ext cx="688025" cy="796425"/>
            </a:xfrm>
            <a:custGeom>
              <a:avLst/>
              <a:gdLst/>
              <a:ahLst/>
              <a:cxnLst/>
              <a:rect l="l" t="t" r="r" b="b"/>
              <a:pathLst>
                <a:path w="27521" h="31857" extrusionOk="0">
                  <a:moveTo>
                    <a:pt x="1" y="0"/>
                  </a:moveTo>
                  <a:lnTo>
                    <a:pt x="1" y="31857"/>
                  </a:lnTo>
                  <a:lnTo>
                    <a:pt x="27520" y="15845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1DCDC3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3" name="Google Shape;123;p3"/>
            <p:cNvSpPr/>
            <p:nvPr/>
          </p:nvSpPr>
          <p:spPr>
            <a:xfrm>
              <a:off x="3451375" y="4661275"/>
              <a:ext cx="1376025" cy="795600"/>
            </a:xfrm>
            <a:custGeom>
              <a:avLst/>
              <a:gdLst/>
              <a:ahLst/>
              <a:cxnLst/>
              <a:rect l="l" t="t" r="r" b="b"/>
              <a:pathLst>
                <a:path w="55041" h="31824" extrusionOk="0">
                  <a:moveTo>
                    <a:pt x="27521" y="1"/>
                  </a:moveTo>
                  <a:lnTo>
                    <a:pt x="1" y="15979"/>
                  </a:lnTo>
                  <a:lnTo>
                    <a:pt x="27521" y="31823"/>
                  </a:lnTo>
                  <a:lnTo>
                    <a:pt x="55040" y="15979"/>
                  </a:lnTo>
                  <a:lnTo>
                    <a:pt x="27521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4" name="Google Shape;124;p3"/>
            <p:cNvSpPr/>
            <p:nvPr/>
          </p:nvSpPr>
          <p:spPr>
            <a:xfrm>
              <a:off x="4139375" y="3865700"/>
              <a:ext cx="688025" cy="1195050"/>
            </a:xfrm>
            <a:custGeom>
              <a:avLst/>
              <a:gdLst/>
              <a:ahLst/>
              <a:cxnLst/>
              <a:rect l="l" t="t" r="r" b="b"/>
              <a:pathLst>
                <a:path w="27521" h="47802" extrusionOk="0">
                  <a:moveTo>
                    <a:pt x="1" y="1"/>
                  </a:moveTo>
                  <a:lnTo>
                    <a:pt x="1" y="31824"/>
                  </a:lnTo>
                  <a:lnTo>
                    <a:pt x="27520" y="47802"/>
                  </a:lnTo>
                  <a:lnTo>
                    <a:pt x="27520" y="1597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0C2E3A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5" name="Google Shape;125;p3"/>
            <p:cNvSpPr/>
            <p:nvPr/>
          </p:nvSpPr>
          <p:spPr>
            <a:xfrm>
              <a:off x="4139375" y="3469600"/>
              <a:ext cx="688025" cy="795575"/>
            </a:xfrm>
            <a:custGeom>
              <a:avLst/>
              <a:gdLst/>
              <a:ahLst/>
              <a:cxnLst/>
              <a:rect l="l" t="t" r="r" b="b"/>
              <a:pathLst>
                <a:path w="27521" h="31823" extrusionOk="0">
                  <a:moveTo>
                    <a:pt x="27520" y="0"/>
                  </a:moveTo>
                  <a:lnTo>
                    <a:pt x="1" y="15845"/>
                  </a:lnTo>
                  <a:lnTo>
                    <a:pt x="27520" y="31823"/>
                  </a:lnTo>
                  <a:lnTo>
                    <a:pt x="2752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6" name="Google Shape;126;p3"/>
            <p:cNvSpPr/>
            <p:nvPr/>
          </p:nvSpPr>
          <p:spPr>
            <a:xfrm>
              <a:off x="4827375" y="3469600"/>
              <a:ext cx="691350" cy="795575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0" y="0"/>
                  </a:moveTo>
                  <a:lnTo>
                    <a:pt x="0" y="31823"/>
                  </a:lnTo>
                  <a:lnTo>
                    <a:pt x="27653" y="158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823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7" name="Google Shape;127;p3"/>
            <p:cNvSpPr/>
            <p:nvPr/>
          </p:nvSpPr>
          <p:spPr>
            <a:xfrm>
              <a:off x="4827375" y="2670675"/>
              <a:ext cx="691350" cy="798950"/>
            </a:xfrm>
            <a:custGeom>
              <a:avLst/>
              <a:gdLst/>
              <a:ahLst/>
              <a:cxnLst/>
              <a:rect l="l" t="t" r="r" b="b"/>
              <a:pathLst>
                <a:path w="27654" h="31958" extrusionOk="0">
                  <a:moveTo>
                    <a:pt x="0" y="1"/>
                  </a:moveTo>
                  <a:lnTo>
                    <a:pt x="0" y="31957"/>
                  </a:lnTo>
                  <a:lnTo>
                    <a:pt x="27653" y="1597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A73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8" name="Google Shape;128;p3"/>
            <p:cNvSpPr/>
            <p:nvPr/>
          </p:nvSpPr>
          <p:spPr>
            <a:xfrm>
              <a:off x="3451375" y="3469600"/>
              <a:ext cx="688025" cy="795575"/>
            </a:xfrm>
            <a:custGeom>
              <a:avLst/>
              <a:gdLst/>
              <a:ahLst/>
              <a:cxnLst/>
              <a:rect l="l" t="t" r="r" b="b"/>
              <a:pathLst>
                <a:path w="27521" h="31823" extrusionOk="0">
                  <a:moveTo>
                    <a:pt x="1" y="0"/>
                  </a:moveTo>
                  <a:lnTo>
                    <a:pt x="1" y="31823"/>
                  </a:lnTo>
                  <a:lnTo>
                    <a:pt x="27521" y="15845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5340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9" name="Google Shape;129;p3"/>
            <p:cNvSpPr/>
            <p:nvPr/>
          </p:nvSpPr>
          <p:spPr>
            <a:xfrm>
              <a:off x="3451375" y="2670675"/>
              <a:ext cx="1376025" cy="1195050"/>
            </a:xfrm>
            <a:custGeom>
              <a:avLst/>
              <a:gdLst/>
              <a:ahLst/>
              <a:cxnLst/>
              <a:rect l="l" t="t" r="r" b="b"/>
              <a:pathLst>
                <a:path w="55041" h="47802" extrusionOk="0">
                  <a:moveTo>
                    <a:pt x="55040" y="1"/>
                  </a:moveTo>
                  <a:lnTo>
                    <a:pt x="27521" y="15979"/>
                  </a:lnTo>
                  <a:lnTo>
                    <a:pt x="1" y="31957"/>
                  </a:lnTo>
                  <a:lnTo>
                    <a:pt x="27521" y="47802"/>
                  </a:lnTo>
                  <a:lnTo>
                    <a:pt x="55040" y="31957"/>
                  </a:lnTo>
                  <a:lnTo>
                    <a:pt x="55040" y="1"/>
                  </a:lnTo>
                  <a:close/>
                </a:path>
              </a:pathLst>
            </a:custGeom>
            <a:solidFill>
              <a:srgbClr val="F5340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0" name="Google Shape;130;p3"/>
            <p:cNvSpPr/>
            <p:nvPr/>
          </p:nvSpPr>
          <p:spPr>
            <a:xfrm>
              <a:off x="2760050" y="2670675"/>
              <a:ext cx="691350" cy="798950"/>
            </a:xfrm>
            <a:custGeom>
              <a:avLst/>
              <a:gdLst/>
              <a:ahLst/>
              <a:cxnLst/>
              <a:rect l="l" t="t" r="r" b="b"/>
              <a:pathLst>
                <a:path w="27654" h="31958" extrusionOk="0">
                  <a:moveTo>
                    <a:pt x="27654" y="1"/>
                  </a:moveTo>
                  <a:lnTo>
                    <a:pt x="1" y="15979"/>
                  </a:lnTo>
                  <a:lnTo>
                    <a:pt x="27654" y="31957"/>
                  </a:lnTo>
                  <a:lnTo>
                    <a:pt x="27654" y="1"/>
                  </a:lnTo>
                  <a:close/>
                </a:path>
              </a:pathLst>
            </a:custGeom>
            <a:solidFill>
              <a:srgbClr val="F5340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1" name="Google Shape;131;p3"/>
            <p:cNvSpPr/>
            <p:nvPr/>
          </p:nvSpPr>
          <p:spPr>
            <a:xfrm>
              <a:off x="2760050" y="3070150"/>
              <a:ext cx="691350" cy="795575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1" y="0"/>
                  </a:moveTo>
                  <a:lnTo>
                    <a:pt x="1" y="31823"/>
                  </a:lnTo>
                  <a:lnTo>
                    <a:pt x="27654" y="15978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E3651D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2" name="Google Shape;132;p3"/>
            <p:cNvSpPr/>
            <p:nvPr/>
          </p:nvSpPr>
          <p:spPr>
            <a:xfrm>
              <a:off x="3451375" y="2670675"/>
              <a:ext cx="688025" cy="798950"/>
            </a:xfrm>
            <a:custGeom>
              <a:avLst/>
              <a:gdLst/>
              <a:ahLst/>
              <a:cxnLst/>
              <a:rect l="l" t="t" r="r" b="b"/>
              <a:pathLst>
                <a:path w="27521" h="31958" extrusionOk="0">
                  <a:moveTo>
                    <a:pt x="1" y="1"/>
                  </a:moveTo>
                  <a:lnTo>
                    <a:pt x="1" y="31957"/>
                  </a:lnTo>
                  <a:lnTo>
                    <a:pt x="27521" y="1597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FA73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3" name="Google Shape;133;p3"/>
            <p:cNvSpPr/>
            <p:nvPr/>
          </p:nvSpPr>
          <p:spPr>
            <a:xfrm>
              <a:off x="2072075" y="1479000"/>
              <a:ext cx="688000" cy="795600"/>
            </a:xfrm>
            <a:custGeom>
              <a:avLst/>
              <a:gdLst/>
              <a:ahLst/>
              <a:cxnLst/>
              <a:rect l="l" t="t" r="r" b="b"/>
              <a:pathLst>
                <a:path w="27520" h="31824" extrusionOk="0">
                  <a:moveTo>
                    <a:pt x="27520" y="1"/>
                  </a:moveTo>
                  <a:lnTo>
                    <a:pt x="0" y="15845"/>
                  </a:lnTo>
                  <a:lnTo>
                    <a:pt x="27520" y="31823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rgbClr val="FFD497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4" name="Google Shape;134;p3"/>
            <p:cNvSpPr/>
            <p:nvPr/>
          </p:nvSpPr>
          <p:spPr>
            <a:xfrm>
              <a:off x="1967825" y="2486400"/>
              <a:ext cx="322750" cy="371950"/>
            </a:xfrm>
            <a:custGeom>
              <a:avLst/>
              <a:gdLst/>
              <a:ahLst/>
              <a:cxnLst/>
              <a:rect l="l" t="t" r="r" b="b"/>
              <a:pathLst>
                <a:path w="12910" h="14878" extrusionOk="0">
                  <a:moveTo>
                    <a:pt x="1" y="0"/>
                  </a:moveTo>
                  <a:lnTo>
                    <a:pt x="1" y="14877"/>
                  </a:lnTo>
                  <a:lnTo>
                    <a:pt x="12910" y="7505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5" name="Google Shape;135;p3"/>
            <p:cNvSpPr/>
            <p:nvPr/>
          </p:nvSpPr>
          <p:spPr>
            <a:xfrm>
              <a:off x="2065400" y="1412275"/>
              <a:ext cx="218500" cy="254375"/>
            </a:xfrm>
            <a:custGeom>
              <a:avLst/>
              <a:gdLst/>
              <a:ahLst/>
              <a:cxnLst/>
              <a:rect l="l" t="t" r="r" b="b"/>
              <a:pathLst>
                <a:path w="8740" h="10175" extrusionOk="0">
                  <a:moveTo>
                    <a:pt x="0" y="1"/>
                  </a:moveTo>
                  <a:lnTo>
                    <a:pt x="0" y="10175"/>
                  </a:lnTo>
                  <a:lnTo>
                    <a:pt x="8740" y="500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D497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6" name="Google Shape;136;p3"/>
            <p:cNvSpPr/>
            <p:nvPr/>
          </p:nvSpPr>
          <p:spPr>
            <a:xfrm>
              <a:off x="2760050" y="1878450"/>
              <a:ext cx="691350" cy="1191725"/>
            </a:xfrm>
            <a:custGeom>
              <a:avLst/>
              <a:gdLst/>
              <a:ahLst/>
              <a:cxnLst/>
              <a:rect l="l" t="t" r="r" b="b"/>
              <a:pathLst>
                <a:path w="27654" h="47669" extrusionOk="0">
                  <a:moveTo>
                    <a:pt x="27654" y="1"/>
                  </a:moveTo>
                  <a:lnTo>
                    <a:pt x="1" y="15845"/>
                  </a:lnTo>
                  <a:lnTo>
                    <a:pt x="1" y="47668"/>
                  </a:lnTo>
                  <a:lnTo>
                    <a:pt x="27521" y="31823"/>
                  </a:lnTo>
                  <a:lnTo>
                    <a:pt x="27654" y="31690"/>
                  </a:lnTo>
                  <a:lnTo>
                    <a:pt x="27654" y="1"/>
                  </a:lnTo>
                  <a:close/>
                </a:path>
              </a:pathLst>
            </a:custGeom>
            <a:solidFill>
              <a:srgbClr val="FF823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7" name="Google Shape;137;p3"/>
            <p:cNvSpPr/>
            <p:nvPr/>
          </p:nvSpPr>
          <p:spPr>
            <a:xfrm>
              <a:off x="2760050" y="1479000"/>
              <a:ext cx="691350" cy="795600"/>
            </a:xfrm>
            <a:custGeom>
              <a:avLst/>
              <a:gdLst/>
              <a:ahLst/>
              <a:cxnLst/>
              <a:rect l="l" t="t" r="r" b="b"/>
              <a:pathLst>
                <a:path w="27654" h="31824" extrusionOk="0">
                  <a:moveTo>
                    <a:pt x="1" y="1"/>
                  </a:moveTo>
                  <a:lnTo>
                    <a:pt x="1" y="31823"/>
                  </a:lnTo>
                  <a:lnTo>
                    <a:pt x="27654" y="15979"/>
                  </a:lnTo>
                  <a:lnTo>
                    <a:pt x="27654" y="15845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FA73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8" name="Google Shape;138;p3"/>
            <p:cNvSpPr/>
            <p:nvPr/>
          </p:nvSpPr>
          <p:spPr>
            <a:xfrm>
              <a:off x="2072075" y="3865700"/>
              <a:ext cx="688000" cy="795600"/>
            </a:xfrm>
            <a:custGeom>
              <a:avLst/>
              <a:gdLst/>
              <a:ahLst/>
              <a:cxnLst/>
              <a:rect l="l" t="t" r="r" b="b"/>
              <a:pathLst>
                <a:path w="27520" h="31824" extrusionOk="0">
                  <a:moveTo>
                    <a:pt x="27520" y="1"/>
                  </a:moveTo>
                  <a:lnTo>
                    <a:pt x="0" y="15979"/>
                  </a:lnTo>
                  <a:lnTo>
                    <a:pt x="27520" y="31824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9" name="Google Shape;139;p3"/>
            <p:cNvSpPr/>
            <p:nvPr/>
          </p:nvSpPr>
          <p:spPr>
            <a:xfrm>
              <a:off x="1384075" y="4661275"/>
              <a:ext cx="688025" cy="795600"/>
            </a:xfrm>
            <a:custGeom>
              <a:avLst/>
              <a:gdLst/>
              <a:ahLst/>
              <a:cxnLst/>
              <a:rect l="l" t="t" r="r" b="b"/>
              <a:pathLst>
                <a:path w="27521" h="31824" extrusionOk="0">
                  <a:moveTo>
                    <a:pt x="1" y="1"/>
                  </a:moveTo>
                  <a:lnTo>
                    <a:pt x="1" y="31823"/>
                  </a:lnTo>
                  <a:lnTo>
                    <a:pt x="27520" y="1597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0" name="Google Shape;140;p3"/>
            <p:cNvSpPr/>
            <p:nvPr/>
          </p:nvSpPr>
          <p:spPr>
            <a:xfrm>
              <a:off x="2760050" y="3865700"/>
              <a:ext cx="691350" cy="1591175"/>
            </a:xfrm>
            <a:custGeom>
              <a:avLst/>
              <a:gdLst/>
              <a:ahLst/>
              <a:cxnLst/>
              <a:rect l="l" t="t" r="r" b="b"/>
              <a:pathLst>
                <a:path w="27654" h="63647" extrusionOk="0">
                  <a:moveTo>
                    <a:pt x="1" y="1"/>
                  </a:moveTo>
                  <a:lnTo>
                    <a:pt x="1" y="31824"/>
                  </a:lnTo>
                  <a:lnTo>
                    <a:pt x="1" y="63646"/>
                  </a:lnTo>
                  <a:lnTo>
                    <a:pt x="27521" y="47802"/>
                  </a:lnTo>
                  <a:lnTo>
                    <a:pt x="27654" y="47802"/>
                  </a:lnTo>
                  <a:lnTo>
                    <a:pt x="27654" y="1597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1" name="Google Shape;141;p3"/>
            <p:cNvSpPr/>
            <p:nvPr/>
          </p:nvSpPr>
          <p:spPr>
            <a:xfrm>
              <a:off x="2760050" y="3469600"/>
              <a:ext cx="691350" cy="795575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27654" y="0"/>
                  </a:moveTo>
                  <a:lnTo>
                    <a:pt x="1" y="15845"/>
                  </a:lnTo>
                  <a:lnTo>
                    <a:pt x="27654" y="31823"/>
                  </a:lnTo>
                  <a:lnTo>
                    <a:pt x="27654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2" name="Google Shape;142;p3"/>
            <p:cNvSpPr/>
            <p:nvPr/>
          </p:nvSpPr>
          <p:spPr>
            <a:xfrm>
              <a:off x="3448050" y="3469600"/>
              <a:ext cx="691350" cy="1591150"/>
            </a:xfrm>
            <a:custGeom>
              <a:avLst/>
              <a:gdLst/>
              <a:ahLst/>
              <a:cxnLst/>
              <a:rect l="l" t="t" r="r" b="b"/>
              <a:pathLst>
                <a:path w="27654" h="63646" extrusionOk="0">
                  <a:moveTo>
                    <a:pt x="134" y="0"/>
                  </a:moveTo>
                  <a:lnTo>
                    <a:pt x="1" y="31823"/>
                  </a:lnTo>
                  <a:lnTo>
                    <a:pt x="134" y="31823"/>
                  </a:lnTo>
                  <a:lnTo>
                    <a:pt x="134" y="63646"/>
                  </a:lnTo>
                  <a:lnTo>
                    <a:pt x="27654" y="47668"/>
                  </a:lnTo>
                  <a:lnTo>
                    <a:pt x="27654" y="15845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rgbClr val="78001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3" name="Google Shape;143;p3"/>
            <p:cNvSpPr/>
            <p:nvPr/>
          </p:nvSpPr>
          <p:spPr>
            <a:xfrm>
              <a:off x="2760050" y="2670675"/>
              <a:ext cx="1379350" cy="1195050"/>
            </a:xfrm>
            <a:custGeom>
              <a:avLst/>
              <a:gdLst/>
              <a:ahLst/>
              <a:cxnLst/>
              <a:rect l="l" t="t" r="r" b="b"/>
              <a:pathLst>
                <a:path w="55174" h="47802" extrusionOk="0">
                  <a:moveTo>
                    <a:pt x="27654" y="1"/>
                  </a:moveTo>
                  <a:lnTo>
                    <a:pt x="1" y="15979"/>
                  </a:lnTo>
                  <a:lnTo>
                    <a:pt x="1" y="47802"/>
                  </a:lnTo>
                  <a:lnTo>
                    <a:pt x="27654" y="31957"/>
                  </a:lnTo>
                  <a:lnTo>
                    <a:pt x="55174" y="15979"/>
                  </a:lnTo>
                  <a:lnTo>
                    <a:pt x="27654" y="1"/>
                  </a:lnTo>
                  <a:close/>
                </a:path>
              </a:pathLst>
            </a:custGeom>
            <a:solidFill>
              <a:srgbClr val="FFA73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144" name="Google Shape;144;p3"/>
          <p:cNvGrpSpPr/>
          <p:nvPr/>
        </p:nvGrpSpPr>
        <p:grpSpPr>
          <a:xfrm flipH="1">
            <a:off x="8371904" y="-344757"/>
            <a:ext cx="3820083" cy="4818632"/>
            <a:chOff x="-26858" y="-227337"/>
            <a:chExt cx="2186403" cy="2757917"/>
          </a:xfrm>
        </p:grpSpPr>
        <p:sp>
          <p:nvSpPr>
            <p:cNvPr id="145" name="Google Shape;145;p3"/>
            <p:cNvSpPr/>
            <p:nvPr/>
          </p:nvSpPr>
          <p:spPr>
            <a:xfrm rot="10800000">
              <a:off x="-26858" y="614063"/>
              <a:ext cx="365586" cy="420700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27653" y="0"/>
                  </a:moveTo>
                  <a:lnTo>
                    <a:pt x="0" y="15978"/>
                  </a:lnTo>
                  <a:lnTo>
                    <a:pt x="27653" y="31823"/>
                  </a:lnTo>
                  <a:lnTo>
                    <a:pt x="27653" y="0"/>
                  </a:lnTo>
                  <a:close/>
                </a:path>
              </a:pathLst>
            </a:custGeom>
            <a:solidFill>
              <a:srgbClr val="0C2E3A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6" name="Google Shape;146;p3"/>
            <p:cNvSpPr/>
            <p:nvPr/>
          </p:nvSpPr>
          <p:spPr>
            <a:xfrm rot="10800000">
              <a:off x="-26858" y="823521"/>
              <a:ext cx="365586" cy="422485"/>
            </a:xfrm>
            <a:custGeom>
              <a:avLst/>
              <a:gdLst/>
              <a:ahLst/>
              <a:cxnLst/>
              <a:rect l="l" t="t" r="r" b="b"/>
              <a:pathLst>
                <a:path w="27654" h="31958" extrusionOk="0">
                  <a:moveTo>
                    <a:pt x="0" y="1"/>
                  </a:moveTo>
                  <a:lnTo>
                    <a:pt x="0" y="31957"/>
                  </a:lnTo>
                  <a:lnTo>
                    <a:pt x="27653" y="1597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78001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7" name="Google Shape;147;p3"/>
            <p:cNvSpPr/>
            <p:nvPr/>
          </p:nvSpPr>
          <p:spPr>
            <a:xfrm rot="10800000">
              <a:off x="-26858" y="1455450"/>
              <a:ext cx="365586" cy="420713"/>
            </a:xfrm>
            <a:custGeom>
              <a:avLst/>
              <a:gdLst/>
              <a:ahLst/>
              <a:cxnLst/>
              <a:rect l="l" t="t" r="r" b="b"/>
              <a:pathLst>
                <a:path w="27654" h="31824" extrusionOk="0">
                  <a:moveTo>
                    <a:pt x="27653" y="1"/>
                  </a:moveTo>
                  <a:lnTo>
                    <a:pt x="0" y="15845"/>
                  </a:lnTo>
                  <a:lnTo>
                    <a:pt x="27653" y="31823"/>
                  </a:lnTo>
                  <a:lnTo>
                    <a:pt x="27653" y="1"/>
                  </a:lnTo>
                  <a:close/>
                </a:path>
              </a:pathLst>
            </a:custGeom>
            <a:solidFill>
              <a:srgbClr val="FFA73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8" name="Google Shape;148;p3"/>
            <p:cNvSpPr/>
            <p:nvPr/>
          </p:nvSpPr>
          <p:spPr>
            <a:xfrm rot="10800000">
              <a:off x="-26858" y="1034750"/>
              <a:ext cx="365586" cy="631942"/>
            </a:xfrm>
            <a:custGeom>
              <a:avLst/>
              <a:gdLst/>
              <a:ahLst/>
              <a:cxnLst/>
              <a:rect l="l" t="t" r="r" b="b"/>
              <a:pathLst>
                <a:path w="27654" h="47802" extrusionOk="0">
                  <a:moveTo>
                    <a:pt x="0" y="0"/>
                  </a:moveTo>
                  <a:lnTo>
                    <a:pt x="0" y="31823"/>
                  </a:lnTo>
                  <a:lnTo>
                    <a:pt x="134" y="31956"/>
                  </a:lnTo>
                  <a:lnTo>
                    <a:pt x="27653" y="47801"/>
                  </a:lnTo>
                  <a:lnTo>
                    <a:pt x="27653" y="159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5340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9" name="Google Shape;149;p3"/>
            <p:cNvSpPr/>
            <p:nvPr/>
          </p:nvSpPr>
          <p:spPr>
            <a:xfrm rot="10800000">
              <a:off x="-26858" y="-17866"/>
              <a:ext cx="365586" cy="631942"/>
            </a:xfrm>
            <a:custGeom>
              <a:avLst/>
              <a:gdLst/>
              <a:ahLst/>
              <a:cxnLst/>
              <a:rect l="l" t="t" r="r" b="b"/>
              <a:pathLst>
                <a:path w="27654" h="47802" extrusionOk="0">
                  <a:moveTo>
                    <a:pt x="27653" y="1"/>
                  </a:moveTo>
                  <a:lnTo>
                    <a:pt x="0" y="15979"/>
                  </a:lnTo>
                  <a:lnTo>
                    <a:pt x="0" y="47802"/>
                  </a:lnTo>
                  <a:lnTo>
                    <a:pt x="134" y="47802"/>
                  </a:lnTo>
                  <a:lnTo>
                    <a:pt x="27653" y="31824"/>
                  </a:lnTo>
                  <a:lnTo>
                    <a:pt x="27653" y="1"/>
                  </a:lnTo>
                  <a:close/>
                </a:path>
              </a:pathLst>
            </a:custGeom>
            <a:solidFill>
              <a:srgbClr val="018790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0" name="Google Shape;150;p3"/>
            <p:cNvSpPr/>
            <p:nvPr/>
          </p:nvSpPr>
          <p:spPr>
            <a:xfrm rot="10800000">
              <a:off x="-26858" y="-227337"/>
              <a:ext cx="363828" cy="420713"/>
            </a:xfrm>
            <a:custGeom>
              <a:avLst/>
              <a:gdLst/>
              <a:ahLst/>
              <a:cxnLst/>
              <a:rect l="l" t="t" r="r" b="b"/>
              <a:pathLst>
                <a:path w="27521" h="31824" extrusionOk="0">
                  <a:moveTo>
                    <a:pt x="27520" y="1"/>
                  </a:moveTo>
                  <a:lnTo>
                    <a:pt x="1" y="15979"/>
                  </a:lnTo>
                  <a:lnTo>
                    <a:pt x="27520" y="31823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1" name="Google Shape;151;p3"/>
            <p:cNvSpPr/>
            <p:nvPr/>
          </p:nvSpPr>
          <p:spPr>
            <a:xfrm rot="10800000">
              <a:off x="-26858" y="402834"/>
              <a:ext cx="365586" cy="420700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0" y="0"/>
                  </a:moveTo>
                  <a:lnTo>
                    <a:pt x="0" y="31823"/>
                  </a:lnTo>
                  <a:lnTo>
                    <a:pt x="27653" y="158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6A6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2" name="Google Shape;152;p3"/>
            <p:cNvSpPr/>
            <p:nvPr/>
          </p:nvSpPr>
          <p:spPr>
            <a:xfrm rot="10800000">
              <a:off x="-26858" y="614063"/>
              <a:ext cx="365586" cy="420700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27653" y="0"/>
                  </a:moveTo>
                  <a:lnTo>
                    <a:pt x="0" y="15978"/>
                  </a:lnTo>
                  <a:lnTo>
                    <a:pt x="27653" y="31823"/>
                  </a:lnTo>
                  <a:lnTo>
                    <a:pt x="27653" y="0"/>
                  </a:lnTo>
                  <a:close/>
                </a:path>
              </a:pathLst>
            </a:custGeom>
            <a:solidFill>
              <a:srgbClr val="0C2E3A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3" name="Google Shape;153;p3"/>
            <p:cNvSpPr/>
            <p:nvPr/>
          </p:nvSpPr>
          <p:spPr>
            <a:xfrm rot="10800000">
              <a:off x="-26858" y="823521"/>
              <a:ext cx="365586" cy="422485"/>
            </a:xfrm>
            <a:custGeom>
              <a:avLst/>
              <a:gdLst/>
              <a:ahLst/>
              <a:cxnLst/>
              <a:rect l="l" t="t" r="r" b="b"/>
              <a:pathLst>
                <a:path w="27654" h="31958" extrusionOk="0">
                  <a:moveTo>
                    <a:pt x="0" y="1"/>
                  </a:moveTo>
                  <a:lnTo>
                    <a:pt x="0" y="31957"/>
                  </a:lnTo>
                  <a:lnTo>
                    <a:pt x="27653" y="1597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A73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4" name="Google Shape;154;p3"/>
            <p:cNvSpPr/>
            <p:nvPr/>
          </p:nvSpPr>
          <p:spPr>
            <a:xfrm rot="10800000">
              <a:off x="338715" y="823521"/>
              <a:ext cx="363828" cy="422485"/>
            </a:xfrm>
            <a:custGeom>
              <a:avLst/>
              <a:gdLst/>
              <a:ahLst/>
              <a:cxnLst/>
              <a:rect l="l" t="t" r="r" b="b"/>
              <a:pathLst>
                <a:path w="27521" h="31958" extrusionOk="0">
                  <a:moveTo>
                    <a:pt x="27520" y="1"/>
                  </a:moveTo>
                  <a:lnTo>
                    <a:pt x="1" y="15979"/>
                  </a:lnTo>
                  <a:lnTo>
                    <a:pt x="27520" y="31957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rgbClr val="78001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5" name="Google Shape;155;p3"/>
            <p:cNvSpPr/>
            <p:nvPr/>
          </p:nvSpPr>
          <p:spPr>
            <a:xfrm rot="10800000">
              <a:off x="338715" y="614063"/>
              <a:ext cx="363828" cy="420700"/>
            </a:xfrm>
            <a:custGeom>
              <a:avLst/>
              <a:gdLst/>
              <a:ahLst/>
              <a:cxnLst/>
              <a:rect l="l" t="t" r="r" b="b"/>
              <a:pathLst>
                <a:path w="27521" h="31823" extrusionOk="0">
                  <a:moveTo>
                    <a:pt x="1" y="0"/>
                  </a:moveTo>
                  <a:lnTo>
                    <a:pt x="1" y="31823"/>
                  </a:lnTo>
                  <a:lnTo>
                    <a:pt x="27520" y="15978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78001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6" name="Google Shape;156;p3"/>
            <p:cNvSpPr/>
            <p:nvPr/>
          </p:nvSpPr>
          <p:spPr>
            <a:xfrm rot="10800000">
              <a:off x="-26858" y="823521"/>
              <a:ext cx="365586" cy="422485"/>
            </a:xfrm>
            <a:custGeom>
              <a:avLst/>
              <a:gdLst/>
              <a:ahLst/>
              <a:cxnLst/>
              <a:rect l="l" t="t" r="r" b="b"/>
              <a:pathLst>
                <a:path w="27654" h="31958" extrusionOk="0">
                  <a:moveTo>
                    <a:pt x="0" y="1"/>
                  </a:moveTo>
                  <a:lnTo>
                    <a:pt x="0" y="31957"/>
                  </a:lnTo>
                  <a:lnTo>
                    <a:pt x="27653" y="1597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78001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7" name="Google Shape;157;p3"/>
            <p:cNvSpPr/>
            <p:nvPr/>
          </p:nvSpPr>
          <p:spPr>
            <a:xfrm rot="10800000">
              <a:off x="702529" y="614063"/>
              <a:ext cx="363828" cy="420700"/>
            </a:xfrm>
            <a:custGeom>
              <a:avLst/>
              <a:gdLst/>
              <a:ahLst/>
              <a:cxnLst/>
              <a:rect l="l" t="t" r="r" b="b"/>
              <a:pathLst>
                <a:path w="27521" h="31823" extrusionOk="0">
                  <a:moveTo>
                    <a:pt x="27521" y="0"/>
                  </a:moveTo>
                  <a:lnTo>
                    <a:pt x="1" y="15978"/>
                  </a:lnTo>
                  <a:lnTo>
                    <a:pt x="27521" y="31823"/>
                  </a:lnTo>
                  <a:lnTo>
                    <a:pt x="27521" y="0"/>
                  </a:lnTo>
                  <a:close/>
                </a:path>
              </a:pathLst>
            </a:custGeom>
            <a:solidFill>
              <a:srgbClr val="78001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8" name="Google Shape;158;p3"/>
            <p:cNvSpPr/>
            <p:nvPr/>
          </p:nvSpPr>
          <p:spPr>
            <a:xfrm rot="10800000">
              <a:off x="702529" y="823521"/>
              <a:ext cx="363828" cy="422485"/>
            </a:xfrm>
            <a:custGeom>
              <a:avLst/>
              <a:gdLst/>
              <a:ahLst/>
              <a:cxnLst/>
              <a:rect l="l" t="t" r="r" b="b"/>
              <a:pathLst>
                <a:path w="27521" h="31958" extrusionOk="0">
                  <a:moveTo>
                    <a:pt x="1" y="1"/>
                  </a:moveTo>
                  <a:lnTo>
                    <a:pt x="1" y="31957"/>
                  </a:lnTo>
                  <a:lnTo>
                    <a:pt x="27521" y="1597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5340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9" name="Google Shape;159;p3"/>
            <p:cNvSpPr/>
            <p:nvPr/>
          </p:nvSpPr>
          <p:spPr>
            <a:xfrm rot="10800000">
              <a:off x="702529" y="1455450"/>
              <a:ext cx="363828" cy="420713"/>
            </a:xfrm>
            <a:custGeom>
              <a:avLst/>
              <a:gdLst/>
              <a:ahLst/>
              <a:cxnLst/>
              <a:rect l="l" t="t" r="r" b="b"/>
              <a:pathLst>
                <a:path w="27521" h="31824" extrusionOk="0">
                  <a:moveTo>
                    <a:pt x="27521" y="1"/>
                  </a:moveTo>
                  <a:lnTo>
                    <a:pt x="1" y="15845"/>
                  </a:lnTo>
                  <a:lnTo>
                    <a:pt x="27521" y="31823"/>
                  </a:lnTo>
                  <a:lnTo>
                    <a:pt x="27521" y="1"/>
                  </a:lnTo>
                  <a:close/>
                </a:path>
              </a:pathLst>
            </a:custGeom>
            <a:solidFill>
              <a:srgbClr val="1DCDC3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0" name="Google Shape;160;p3"/>
            <p:cNvSpPr/>
            <p:nvPr/>
          </p:nvSpPr>
          <p:spPr>
            <a:xfrm rot="10800000">
              <a:off x="700771" y="1034750"/>
              <a:ext cx="367344" cy="630184"/>
            </a:xfrm>
            <a:custGeom>
              <a:avLst/>
              <a:gdLst/>
              <a:ahLst/>
              <a:cxnLst/>
              <a:rect l="l" t="t" r="r" b="b"/>
              <a:pathLst>
                <a:path w="27787" h="47669" extrusionOk="0">
                  <a:moveTo>
                    <a:pt x="1" y="1"/>
                  </a:moveTo>
                  <a:lnTo>
                    <a:pt x="134" y="31823"/>
                  </a:lnTo>
                  <a:lnTo>
                    <a:pt x="27787" y="47668"/>
                  </a:lnTo>
                  <a:lnTo>
                    <a:pt x="27654" y="15845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0C2E3A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1" name="Google Shape;161;p3"/>
            <p:cNvSpPr/>
            <p:nvPr/>
          </p:nvSpPr>
          <p:spPr>
            <a:xfrm rot="10800000">
              <a:off x="338715" y="1034750"/>
              <a:ext cx="363828" cy="630184"/>
            </a:xfrm>
            <a:custGeom>
              <a:avLst/>
              <a:gdLst/>
              <a:ahLst/>
              <a:cxnLst/>
              <a:rect l="l" t="t" r="r" b="b"/>
              <a:pathLst>
                <a:path w="27521" h="47669" extrusionOk="0">
                  <a:moveTo>
                    <a:pt x="27520" y="1"/>
                  </a:moveTo>
                  <a:lnTo>
                    <a:pt x="1" y="15845"/>
                  </a:lnTo>
                  <a:lnTo>
                    <a:pt x="1" y="47668"/>
                  </a:lnTo>
                  <a:lnTo>
                    <a:pt x="27520" y="31823"/>
                  </a:lnTo>
                  <a:lnTo>
                    <a:pt x="27520" y="31690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rgbClr val="018790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2" name="Google Shape;162;p3"/>
            <p:cNvSpPr/>
            <p:nvPr/>
          </p:nvSpPr>
          <p:spPr>
            <a:xfrm rot="10800000">
              <a:off x="467491" y="2409300"/>
              <a:ext cx="106289" cy="121280"/>
            </a:xfrm>
            <a:custGeom>
              <a:avLst/>
              <a:gdLst/>
              <a:ahLst/>
              <a:cxnLst/>
              <a:rect l="l" t="t" r="r" b="b"/>
              <a:pathLst>
                <a:path w="8040" h="9174" extrusionOk="0">
                  <a:moveTo>
                    <a:pt x="8040" y="0"/>
                  </a:moveTo>
                  <a:lnTo>
                    <a:pt x="1" y="4604"/>
                  </a:lnTo>
                  <a:lnTo>
                    <a:pt x="8040" y="9174"/>
                  </a:lnTo>
                  <a:lnTo>
                    <a:pt x="8040" y="0"/>
                  </a:lnTo>
                  <a:close/>
                </a:path>
              </a:pathLst>
            </a:custGeom>
            <a:solidFill>
              <a:srgbClr val="018790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3" name="Google Shape;163;p3"/>
            <p:cNvSpPr/>
            <p:nvPr/>
          </p:nvSpPr>
          <p:spPr>
            <a:xfrm rot="10800000">
              <a:off x="338715" y="1876150"/>
              <a:ext cx="363828" cy="421150"/>
            </a:xfrm>
            <a:custGeom>
              <a:avLst/>
              <a:gdLst/>
              <a:ahLst/>
              <a:cxnLst/>
              <a:rect l="l" t="t" r="r" b="b"/>
              <a:pathLst>
                <a:path w="27521" h="31857" extrusionOk="0">
                  <a:moveTo>
                    <a:pt x="1" y="0"/>
                  </a:moveTo>
                  <a:lnTo>
                    <a:pt x="1" y="31857"/>
                  </a:lnTo>
                  <a:lnTo>
                    <a:pt x="27520" y="15845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1DCDC3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4" name="Google Shape;164;p3"/>
            <p:cNvSpPr/>
            <p:nvPr/>
          </p:nvSpPr>
          <p:spPr>
            <a:xfrm rot="10800000">
              <a:off x="338715" y="-227337"/>
              <a:ext cx="727642" cy="420713"/>
            </a:xfrm>
            <a:custGeom>
              <a:avLst/>
              <a:gdLst/>
              <a:ahLst/>
              <a:cxnLst/>
              <a:rect l="l" t="t" r="r" b="b"/>
              <a:pathLst>
                <a:path w="55041" h="31824" extrusionOk="0">
                  <a:moveTo>
                    <a:pt x="27521" y="1"/>
                  </a:moveTo>
                  <a:lnTo>
                    <a:pt x="1" y="15979"/>
                  </a:lnTo>
                  <a:lnTo>
                    <a:pt x="27521" y="31823"/>
                  </a:lnTo>
                  <a:lnTo>
                    <a:pt x="55040" y="15979"/>
                  </a:lnTo>
                  <a:lnTo>
                    <a:pt x="27521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5" name="Google Shape;165;p3"/>
            <p:cNvSpPr/>
            <p:nvPr/>
          </p:nvSpPr>
          <p:spPr>
            <a:xfrm rot="10800000">
              <a:off x="338715" y="-17866"/>
              <a:ext cx="363828" cy="631942"/>
            </a:xfrm>
            <a:custGeom>
              <a:avLst/>
              <a:gdLst/>
              <a:ahLst/>
              <a:cxnLst/>
              <a:rect l="l" t="t" r="r" b="b"/>
              <a:pathLst>
                <a:path w="27521" h="47802" extrusionOk="0">
                  <a:moveTo>
                    <a:pt x="1" y="1"/>
                  </a:moveTo>
                  <a:lnTo>
                    <a:pt x="1" y="31824"/>
                  </a:lnTo>
                  <a:lnTo>
                    <a:pt x="27520" y="47802"/>
                  </a:lnTo>
                  <a:lnTo>
                    <a:pt x="27520" y="1597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0C2E3A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6" name="Google Shape;166;p3"/>
            <p:cNvSpPr/>
            <p:nvPr/>
          </p:nvSpPr>
          <p:spPr>
            <a:xfrm rot="10800000">
              <a:off x="338715" y="402834"/>
              <a:ext cx="363828" cy="420700"/>
            </a:xfrm>
            <a:custGeom>
              <a:avLst/>
              <a:gdLst/>
              <a:ahLst/>
              <a:cxnLst/>
              <a:rect l="l" t="t" r="r" b="b"/>
              <a:pathLst>
                <a:path w="27521" h="31823" extrusionOk="0">
                  <a:moveTo>
                    <a:pt x="27520" y="0"/>
                  </a:moveTo>
                  <a:lnTo>
                    <a:pt x="1" y="15845"/>
                  </a:lnTo>
                  <a:lnTo>
                    <a:pt x="27520" y="31823"/>
                  </a:lnTo>
                  <a:lnTo>
                    <a:pt x="2752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7" name="Google Shape;167;p3"/>
            <p:cNvSpPr/>
            <p:nvPr/>
          </p:nvSpPr>
          <p:spPr>
            <a:xfrm rot="10800000">
              <a:off x="-26858" y="402834"/>
              <a:ext cx="365586" cy="420700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0" y="0"/>
                  </a:moveTo>
                  <a:lnTo>
                    <a:pt x="0" y="31823"/>
                  </a:lnTo>
                  <a:lnTo>
                    <a:pt x="27653" y="158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823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8" name="Google Shape;168;p3"/>
            <p:cNvSpPr/>
            <p:nvPr/>
          </p:nvSpPr>
          <p:spPr>
            <a:xfrm rot="10800000">
              <a:off x="-26858" y="823521"/>
              <a:ext cx="365586" cy="422485"/>
            </a:xfrm>
            <a:custGeom>
              <a:avLst/>
              <a:gdLst/>
              <a:ahLst/>
              <a:cxnLst/>
              <a:rect l="l" t="t" r="r" b="b"/>
              <a:pathLst>
                <a:path w="27654" h="31958" extrusionOk="0">
                  <a:moveTo>
                    <a:pt x="0" y="1"/>
                  </a:moveTo>
                  <a:lnTo>
                    <a:pt x="0" y="31957"/>
                  </a:lnTo>
                  <a:lnTo>
                    <a:pt x="27653" y="1597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A73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9" name="Google Shape;169;p3"/>
            <p:cNvSpPr/>
            <p:nvPr/>
          </p:nvSpPr>
          <p:spPr>
            <a:xfrm rot="10800000">
              <a:off x="702529" y="402834"/>
              <a:ext cx="363828" cy="420700"/>
            </a:xfrm>
            <a:custGeom>
              <a:avLst/>
              <a:gdLst/>
              <a:ahLst/>
              <a:cxnLst/>
              <a:rect l="l" t="t" r="r" b="b"/>
              <a:pathLst>
                <a:path w="27521" h="31823" extrusionOk="0">
                  <a:moveTo>
                    <a:pt x="1" y="0"/>
                  </a:moveTo>
                  <a:lnTo>
                    <a:pt x="1" y="31823"/>
                  </a:lnTo>
                  <a:lnTo>
                    <a:pt x="27521" y="15845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5340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0" name="Google Shape;170;p3"/>
            <p:cNvSpPr/>
            <p:nvPr/>
          </p:nvSpPr>
          <p:spPr>
            <a:xfrm rot="10800000">
              <a:off x="338715" y="614063"/>
              <a:ext cx="727642" cy="631942"/>
            </a:xfrm>
            <a:custGeom>
              <a:avLst/>
              <a:gdLst/>
              <a:ahLst/>
              <a:cxnLst/>
              <a:rect l="l" t="t" r="r" b="b"/>
              <a:pathLst>
                <a:path w="55041" h="47802" extrusionOk="0">
                  <a:moveTo>
                    <a:pt x="55040" y="1"/>
                  </a:moveTo>
                  <a:lnTo>
                    <a:pt x="27521" y="15979"/>
                  </a:lnTo>
                  <a:lnTo>
                    <a:pt x="1" y="31957"/>
                  </a:lnTo>
                  <a:lnTo>
                    <a:pt x="27521" y="47802"/>
                  </a:lnTo>
                  <a:lnTo>
                    <a:pt x="55040" y="31957"/>
                  </a:lnTo>
                  <a:lnTo>
                    <a:pt x="55040" y="1"/>
                  </a:lnTo>
                  <a:close/>
                </a:path>
              </a:pathLst>
            </a:custGeom>
            <a:solidFill>
              <a:srgbClr val="F5340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1" name="Google Shape;171;p3"/>
            <p:cNvSpPr/>
            <p:nvPr/>
          </p:nvSpPr>
          <p:spPr>
            <a:xfrm rot="10800000">
              <a:off x="1066343" y="823521"/>
              <a:ext cx="365586" cy="422485"/>
            </a:xfrm>
            <a:custGeom>
              <a:avLst/>
              <a:gdLst/>
              <a:ahLst/>
              <a:cxnLst/>
              <a:rect l="l" t="t" r="r" b="b"/>
              <a:pathLst>
                <a:path w="27654" h="31958" extrusionOk="0">
                  <a:moveTo>
                    <a:pt x="27654" y="1"/>
                  </a:moveTo>
                  <a:lnTo>
                    <a:pt x="1" y="15979"/>
                  </a:lnTo>
                  <a:lnTo>
                    <a:pt x="27654" y="31957"/>
                  </a:lnTo>
                  <a:lnTo>
                    <a:pt x="27654" y="1"/>
                  </a:lnTo>
                  <a:close/>
                </a:path>
              </a:pathLst>
            </a:custGeom>
            <a:solidFill>
              <a:srgbClr val="F5340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2" name="Google Shape;172;p3"/>
            <p:cNvSpPr/>
            <p:nvPr/>
          </p:nvSpPr>
          <p:spPr>
            <a:xfrm rot="10800000">
              <a:off x="1066343" y="614063"/>
              <a:ext cx="365586" cy="420700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1" y="0"/>
                  </a:moveTo>
                  <a:lnTo>
                    <a:pt x="1" y="31823"/>
                  </a:lnTo>
                  <a:lnTo>
                    <a:pt x="27654" y="15978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E3651D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3" name="Google Shape;173;p3"/>
            <p:cNvSpPr/>
            <p:nvPr/>
          </p:nvSpPr>
          <p:spPr>
            <a:xfrm rot="10800000">
              <a:off x="702529" y="823521"/>
              <a:ext cx="363828" cy="422485"/>
            </a:xfrm>
            <a:custGeom>
              <a:avLst/>
              <a:gdLst/>
              <a:ahLst/>
              <a:cxnLst/>
              <a:rect l="l" t="t" r="r" b="b"/>
              <a:pathLst>
                <a:path w="27521" h="31958" extrusionOk="0">
                  <a:moveTo>
                    <a:pt x="1" y="1"/>
                  </a:moveTo>
                  <a:lnTo>
                    <a:pt x="1" y="31957"/>
                  </a:lnTo>
                  <a:lnTo>
                    <a:pt x="27521" y="1597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FA73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4" name="Google Shape;174;p3"/>
            <p:cNvSpPr/>
            <p:nvPr/>
          </p:nvSpPr>
          <p:spPr>
            <a:xfrm rot="10800000">
              <a:off x="1431916" y="1455450"/>
              <a:ext cx="363814" cy="420713"/>
            </a:xfrm>
            <a:custGeom>
              <a:avLst/>
              <a:gdLst/>
              <a:ahLst/>
              <a:cxnLst/>
              <a:rect l="l" t="t" r="r" b="b"/>
              <a:pathLst>
                <a:path w="27520" h="31824" extrusionOk="0">
                  <a:moveTo>
                    <a:pt x="27520" y="1"/>
                  </a:moveTo>
                  <a:lnTo>
                    <a:pt x="0" y="15845"/>
                  </a:lnTo>
                  <a:lnTo>
                    <a:pt x="27520" y="31823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rgbClr val="FFD497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5" name="Google Shape;175;p3"/>
            <p:cNvSpPr/>
            <p:nvPr/>
          </p:nvSpPr>
          <p:spPr>
            <a:xfrm rot="10800000">
              <a:off x="1680188" y="1146763"/>
              <a:ext cx="170670" cy="196687"/>
            </a:xfrm>
            <a:custGeom>
              <a:avLst/>
              <a:gdLst/>
              <a:ahLst/>
              <a:cxnLst/>
              <a:rect l="l" t="t" r="r" b="b"/>
              <a:pathLst>
                <a:path w="12910" h="14878" extrusionOk="0">
                  <a:moveTo>
                    <a:pt x="1" y="0"/>
                  </a:moveTo>
                  <a:lnTo>
                    <a:pt x="1" y="14877"/>
                  </a:lnTo>
                  <a:lnTo>
                    <a:pt x="12910" y="7505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rgbClr val="FF823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6" name="Google Shape;176;p3"/>
            <p:cNvSpPr/>
            <p:nvPr/>
          </p:nvSpPr>
          <p:spPr>
            <a:xfrm rot="10800000">
              <a:off x="1683717" y="1776934"/>
              <a:ext cx="115543" cy="134514"/>
            </a:xfrm>
            <a:custGeom>
              <a:avLst/>
              <a:gdLst/>
              <a:ahLst/>
              <a:cxnLst/>
              <a:rect l="l" t="t" r="r" b="b"/>
              <a:pathLst>
                <a:path w="8740" h="10175" extrusionOk="0">
                  <a:moveTo>
                    <a:pt x="0" y="1"/>
                  </a:moveTo>
                  <a:lnTo>
                    <a:pt x="0" y="10175"/>
                  </a:lnTo>
                  <a:lnTo>
                    <a:pt x="8740" y="500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D497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7" name="Google Shape;177;p3"/>
            <p:cNvSpPr/>
            <p:nvPr/>
          </p:nvSpPr>
          <p:spPr>
            <a:xfrm rot="10800000">
              <a:off x="1066343" y="1034750"/>
              <a:ext cx="365586" cy="630184"/>
            </a:xfrm>
            <a:custGeom>
              <a:avLst/>
              <a:gdLst/>
              <a:ahLst/>
              <a:cxnLst/>
              <a:rect l="l" t="t" r="r" b="b"/>
              <a:pathLst>
                <a:path w="27654" h="47669" extrusionOk="0">
                  <a:moveTo>
                    <a:pt x="27654" y="1"/>
                  </a:moveTo>
                  <a:lnTo>
                    <a:pt x="1" y="15845"/>
                  </a:lnTo>
                  <a:lnTo>
                    <a:pt x="1" y="47668"/>
                  </a:lnTo>
                  <a:lnTo>
                    <a:pt x="27521" y="31823"/>
                  </a:lnTo>
                  <a:lnTo>
                    <a:pt x="27654" y="31690"/>
                  </a:lnTo>
                  <a:lnTo>
                    <a:pt x="27654" y="1"/>
                  </a:lnTo>
                  <a:close/>
                </a:path>
              </a:pathLst>
            </a:custGeom>
            <a:solidFill>
              <a:srgbClr val="FF823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8" name="Google Shape;178;p3"/>
            <p:cNvSpPr/>
            <p:nvPr/>
          </p:nvSpPr>
          <p:spPr>
            <a:xfrm rot="10800000">
              <a:off x="1066343" y="1455450"/>
              <a:ext cx="365586" cy="420713"/>
            </a:xfrm>
            <a:custGeom>
              <a:avLst/>
              <a:gdLst/>
              <a:ahLst/>
              <a:cxnLst/>
              <a:rect l="l" t="t" r="r" b="b"/>
              <a:pathLst>
                <a:path w="27654" h="31824" extrusionOk="0">
                  <a:moveTo>
                    <a:pt x="1" y="1"/>
                  </a:moveTo>
                  <a:lnTo>
                    <a:pt x="1" y="31823"/>
                  </a:lnTo>
                  <a:lnTo>
                    <a:pt x="27654" y="15979"/>
                  </a:lnTo>
                  <a:lnTo>
                    <a:pt x="27654" y="15845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FA73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9" name="Google Shape;179;p3"/>
            <p:cNvSpPr/>
            <p:nvPr/>
          </p:nvSpPr>
          <p:spPr>
            <a:xfrm rot="10800000">
              <a:off x="1431916" y="193363"/>
              <a:ext cx="363814" cy="420713"/>
            </a:xfrm>
            <a:custGeom>
              <a:avLst/>
              <a:gdLst/>
              <a:ahLst/>
              <a:cxnLst/>
              <a:rect l="l" t="t" r="r" b="b"/>
              <a:pathLst>
                <a:path w="27520" h="31824" extrusionOk="0">
                  <a:moveTo>
                    <a:pt x="27520" y="1"/>
                  </a:moveTo>
                  <a:lnTo>
                    <a:pt x="0" y="15979"/>
                  </a:lnTo>
                  <a:lnTo>
                    <a:pt x="27520" y="31824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0" name="Google Shape;180;p3"/>
            <p:cNvSpPr/>
            <p:nvPr/>
          </p:nvSpPr>
          <p:spPr>
            <a:xfrm rot="10800000">
              <a:off x="1795717" y="-227337"/>
              <a:ext cx="363828" cy="420713"/>
            </a:xfrm>
            <a:custGeom>
              <a:avLst/>
              <a:gdLst/>
              <a:ahLst/>
              <a:cxnLst/>
              <a:rect l="l" t="t" r="r" b="b"/>
              <a:pathLst>
                <a:path w="27521" h="31824" extrusionOk="0">
                  <a:moveTo>
                    <a:pt x="1" y="1"/>
                  </a:moveTo>
                  <a:lnTo>
                    <a:pt x="1" y="31823"/>
                  </a:lnTo>
                  <a:lnTo>
                    <a:pt x="27520" y="1597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1" name="Google Shape;181;p3"/>
            <p:cNvSpPr/>
            <p:nvPr/>
          </p:nvSpPr>
          <p:spPr>
            <a:xfrm rot="10800000">
              <a:off x="1066343" y="-227337"/>
              <a:ext cx="365586" cy="841413"/>
            </a:xfrm>
            <a:custGeom>
              <a:avLst/>
              <a:gdLst/>
              <a:ahLst/>
              <a:cxnLst/>
              <a:rect l="l" t="t" r="r" b="b"/>
              <a:pathLst>
                <a:path w="27654" h="63647" extrusionOk="0">
                  <a:moveTo>
                    <a:pt x="1" y="1"/>
                  </a:moveTo>
                  <a:lnTo>
                    <a:pt x="1" y="31824"/>
                  </a:lnTo>
                  <a:lnTo>
                    <a:pt x="1" y="63646"/>
                  </a:lnTo>
                  <a:lnTo>
                    <a:pt x="27521" y="47802"/>
                  </a:lnTo>
                  <a:lnTo>
                    <a:pt x="27654" y="47802"/>
                  </a:lnTo>
                  <a:lnTo>
                    <a:pt x="27654" y="1597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2" name="Google Shape;182;p3"/>
            <p:cNvSpPr/>
            <p:nvPr/>
          </p:nvSpPr>
          <p:spPr>
            <a:xfrm rot="10800000">
              <a:off x="1066343" y="402834"/>
              <a:ext cx="365586" cy="420700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27654" y="0"/>
                  </a:moveTo>
                  <a:lnTo>
                    <a:pt x="1" y="15845"/>
                  </a:lnTo>
                  <a:lnTo>
                    <a:pt x="27654" y="31823"/>
                  </a:lnTo>
                  <a:lnTo>
                    <a:pt x="27654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3" name="Google Shape;183;p3"/>
            <p:cNvSpPr/>
            <p:nvPr/>
          </p:nvSpPr>
          <p:spPr>
            <a:xfrm rot="10800000">
              <a:off x="702529" y="-17866"/>
              <a:ext cx="365586" cy="841400"/>
            </a:xfrm>
            <a:custGeom>
              <a:avLst/>
              <a:gdLst/>
              <a:ahLst/>
              <a:cxnLst/>
              <a:rect l="l" t="t" r="r" b="b"/>
              <a:pathLst>
                <a:path w="27654" h="63646" extrusionOk="0">
                  <a:moveTo>
                    <a:pt x="134" y="0"/>
                  </a:moveTo>
                  <a:lnTo>
                    <a:pt x="1" y="31823"/>
                  </a:lnTo>
                  <a:lnTo>
                    <a:pt x="134" y="31823"/>
                  </a:lnTo>
                  <a:lnTo>
                    <a:pt x="134" y="63646"/>
                  </a:lnTo>
                  <a:lnTo>
                    <a:pt x="27654" y="47668"/>
                  </a:lnTo>
                  <a:lnTo>
                    <a:pt x="27654" y="15845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rgbClr val="78001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4" name="Google Shape;184;p3"/>
            <p:cNvSpPr/>
            <p:nvPr/>
          </p:nvSpPr>
          <p:spPr>
            <a:xfrm rot="10800000">
              <a:off x="702529" y="614063"/>
              <a:ext cx="729400" cy="631942"/>
            </a:xfrm>
            <a:custGeom>
              <a:avLst/>
              <a:gdLst/>
              <a:ahLst/>
              <a:cxnLst/>
              <a:rect l="l" t="t" r="r" b="b"/>
              <a:pathLst>
                <a:path w="55174" h="47802" extrusionOk="0">
                  <a:moveTo>
                    <a:pt x="27654" y="1"/>
                  </a:moveTo>
                  <a:lnTo>
                    <a:pt x="1" y="15979"/>
                  </a:lnTo>
                  <a:lnTo>
                    <a:pt x="1" y="47802"/>
                  </a:lnTo>
                  <a:lnTo>
                    <a:pt x="27654" y="31957"/>
                  </a:lnTo>
                  <a:lnTo>
                    <a:pt x="55174" y="15979"/>
                  </a:lnTo>
                  <a:lnTo>
                    <a:pt x="27654" y="1"/>
                  </a:lnTo>
                  <a:close/>
                </a:path>
              </a:pathLst>
            </a:custGeom>
            <a:solidFill>
              <a:srgbClr val="FFA73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17082774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9/12/2023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21B84-BBE6-42F3-973C-D053924BEC3A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497932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21B84-BBE6-42F3-973C-D053924BEC3A}" type="slidenum">
              <a:rPr lang="en-US" smtClean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260753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21B84-BBE6-42F3-973C-D053924BEC3A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652082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TITLE OPENING" type="title">
  <p:cSld name="BIG TITLE OPENING">
    <p:bg>
      <p:bgPr>
        <a:solidFill>
          <a:srgbClr val="E9E6E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2394016" y="1660836"/>
            <a:ext cx="7404000" cy="2736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000"/>
              <a:buFont typeface="Barlow Condensed Medium"/>
              <a:buNone/>
              <a:defRPr sz="8000">
                <a:latin typeface="Barlow Condensed Medium"/>
                <a:ea typeface="Barlow Condensed Medium"/>
                <a:cs typeface="Barlow Condensed Medium"/>
                <a:sym typeface="Barlow Condensed Medium"/>
              </a:defRPr>
            </a:lvl1pPr>
            <a:lvl2pPr lvl="1" algn="r">
              <a:spcBef>
                <a:spcPts val="0"/>
              </a:spcBef>
              <a:spcAft>
                <a:spcPts val="0"/>
              </a:spcAft>
              <a:buClr>
                <a:srgbClr val="0B139E"/>
              </a:buClr>
              <a:buSzPts val="5200"/>
              <a:buNone/>
              <a:defRPr sz="6933">
                <a:solidFill>
                  <a:srgbClr val="0B139E"/>
                </a:solidFill>
              </a:defRPr>
            </a:lvl2pPr>
            <a:lvl3pPr lvl="2" algn="r">
              <a:spcBef>
                <a:spcPts val="0"/>
              </a:spcBef>
              <a:spcAft>
                <a:spcPts val="0"/>
              </a:spcAft>
              <a:buClr>
                <a:srgbClr val="0B139E"/>
              </a:buClr>
              <a:buSzPts val="5200"/>
              <a:buNone/>
              <a:defRPr sz="6933">
                <a:solidFill>
                  <a:srgbClr val="0B139E"/>
                </a:solidFill>
              </a:defRPr>
            </a:lvl3pPr>
            <a:lvl4pPr lvl="3" algn="r">
              <a:spcBef>
                <a:spcPts val="0"/>
              </a:spcBef>
              <a:spcAft>
                <a:spcPts val="0"/>
              </a:spcAft>
              <a:buClr>
                <a:srgbClr val="0B139E"/>
              </a:buClr>
              <a:buSzPts val="5200"/>
              <a:buNone/>
              <a:defRPr sz="6933">
                <a:solidFill>
                  <a:srgbClr val="0B139E"/>
                </a:solidFill>
              </a:defRPr>
            </a:lvl4pPr>
            <a:lvl5pPr lvl="4" algn="r">
              <a:spcBef>
                <a:spcPts val="0"/>
              </a:spcBef>
              <a:spcAft>
                <a:spcPts val="0"/>
              </a:spcAft>
              <a:buClr>
                <a:srgbClr val="0B139E"/>
              </a:buClr>
              <a:buSzPts val="5200"/>
              <a:buNone/>
              <a:defRPr sz="6933">
                <a:solidFill>
                  <a:srgbClr val="0B139E"/>
                </a:solidFill>
              </a:defRPr>
            </a:lvl5pPr>
            <a:lvl6pPr lvl="5" algn="r">
              <a:spcBef>
                <a:spcPts val="0"/>
              </a:spcBef>
              <a:spcAft>
                <a:spcPts val="0"/>
              </a:spcAft>
              <a:buClr>
                <a:srgbClr val="0B139E"/>
              </a:buClr>
              <a:buSzPts val="5200"/>
              <a:buNone/>
              <a:defRPr sz="6933">
                <a:solidFill>
                  <a:srgbClr val="0B139E"/>
                </a:solidFill>
              </a:defRPr>
            </a:lvl6pPr>
            <a:lvl7pPr lvl="6" algn="r">
              <a:spcBef>
                <a:spcPts val="0"/>
              </a:spcBef>
              <a:spcAft>
                <a:spcPts val="0"/>
              </a:spcAft>
              <a:buClr>
                <a:srgbClr val="0B139E"/>
              </a:buClr>
              <a:buSzPts val="5200"/>
              <a:buNone/>
              <a:defRPr sz="6933">
                <a:solidFill>
                  <a:srgbClr val="0B139E"/>
                </a:solidFill>
              </a:defRPr>
            </a:lvl7pPr>
            <a:lvl8pPr lvl="7" algn="r">
              <a:spcBef>
                <a:spcPts val="0"/>
              </a:spcBef>
              <a:spcAft>
                <a:spcPts val="0"/>
              </a:spcAft>
              <a:buClr>
                <a:srgbClr val="0B139E"/>
              </a:buClr>
              <a:buSzPts val="5200"/>
              <a:buNone/>
              <a:defRPr sz="6933">
                <a:solidFill>
                  <a:srgbClr val="0B139E"/>
                </a:solidFill>
              </a:defRPr>
            </a:lvl8pPr>
            <a:lvl9pPr lvl="8" algn="r">
              <a:spcBef>
                <a:spcPts val="0"/>
              </a:spcBef>
              <a:spcAft>
                <a:spcPts val="0"/>
              </a:spcAft>
              <a:buClr>
                <a:srgbClr val="0B139E"/>
              </a:buClr>
              <a:buSzPts val="5200"/>
              <a:buNone/>
              <a:defRPr sz="6933">
                <a:solidFill>
                  <a:srgbClr val="0B139E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46436550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DESIGN 1">
  <p:cSld name="TITLE DESIGN 1"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p6"/>
          <p:cNvSpPr txBox="1">
            <a:spLocks noGrp="1"/>
          </p:cNvSpPr>
          <p:nvPr>
            <p:ph type="ctrTitle"/>
          </p:nvPr>
        </p:nvSpPr>
        <p:spPr>
          <a:xfrm>
            <a:off x="355335" y="624600"/>
            <a:ext cx="10794000" cy="77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05991774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THANKS">
    <p:bg>
      <p:bgPr>
        <a:solidFill>
          <a:srgbClr val="E9E6E1"/>
        </a:solidFill>
        <a:effectLst/>
      </p:bgPr>
    </p:bg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3"/>
          <p:cNvSpPr txBox="1">
            <a:spLocks noGrp="1"/>
          </p:cNvSpPr>
          <p:nvPr>
            <p:ph type="ctrTitle"/>
          </p:nvPr>
        </p:nvSpPr>
        <p:spPr>
          <a:xfrm>
            <a:off x="2394016" y="2060603"/>
            <a:ext cx="7404000" cy="273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Font typeface="Barlow Condensed Medium"/>
              <a:buNone/>
              <a:defRPr sz="8000">
                <a:latin typeface="Barlow Condensed Medium"/>
                <a:ea typeface="Barlow Condensed Medium"/>
                <a:cs typeface="Barlow Condensed Medium"/>
                <a:sym typeface="Barlow Condensed Medium"/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rgbClr val="0B139E"/>
              </a:buClr>
              <a:buSzPts val="5200"/>
              <a:buNone/>
              <a:defRPr sz="6933">
                <a:solidFill>
                  <a:srgbClr val="0B139E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rgbClr val="0B139E"/>
              </a:buClr>
              <a:buSzPts val="5200"/>
              <a:buNone/>
              <a:defRPr sz="6933">
                <a:solidFill>
                  <a:srgbClr val="0B139E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rgbClr val="0B139E"/>
              </a:buClr>
              <a:buSzPts val="5200"/>
              <a:buNone/>
              <a:defRPr sz="6933">
                <a:solidFill>
                  <a:srgbClr val="0B139E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rgbClr val="0B139E"/>
              </a:buClr>
              <a:buSzPts val="5200"/>
              <a:buNone/>
              <a:defRPr sz="6933">
                <a:solidFill>
                  <a:srgbClr val="0B139E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rgbClr val="0B139E"/>
              </a:buClr>
              <a:buSzPts val="5200"/>
              <a:buNone/>
              <a:defRPr sz="6933">
                <a:solidFill>
                  <a:srgbClr val="0B139E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rgbClr val="0B139E"/>
              </a:buClr>
              <a:buSzPts val="5200"/>
              <a:buNone/>
              <a:defRPr sz="6933">
                <a:solidFill>
                  <a:srgbClr val="0B139E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rgbClr val="0B139E"/>
              </a:buClr>
              <a:buSzPts val="5200"/>
              <a:buNone/>
              <a:defRPr sz="6933">
                <a:solidFill>
                  <a:srgbClr val="0B139E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rgbClr val="0B139E"/>
              </a:buClr>
              <a:buSzPts val="5200"/>
              <a:buNone/>
              <a:defRPr sz="6933">
                <a:solidFill>
                  <a:srgbClr val="0B139E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416311260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DESIGN 2">
  <p:cSld name="TITLE DESIGN 2">
    <p:spTree>
      <p:nvGrpSpPr>
        <p:cNvPr id="1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7"/>
          <p:cNvSpPr txBox="1">
            <a:spLocks noGrp="1"/>
          </p:cNvSpPr>
          <p:nvPr>
            <p:ph type="ctrTitle"/>
          </p:nvPr>
        </p:nvSpPr>
        <p:spPr>
          <a:xfrm flipH="1">
            <a:off x="1027600" y="624600"/>
            <a:ext cx="10794000" cy="77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729934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TABLE OF CONTENTS"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6" name="Google Shape;186;p4"/>
          <p:cNvGrpSpPr/>
          <p:nvPr/>
        </p:nvGrpSpPr>
        <p:grpSpPr>
          <a:xfrm>
            <a:off x="8528348" y="-35535"/>
            <a:ext cx="3681885" cy="1459453"/>
            <a:chOff x="5543377" y="-26648"/>
            <a:chExt cx="3613943" cy="1432521"/>
          </a:xfrm>
        </p:grpSpPr>
        <p:sp>
          <p:nvSpPr>
            <p:cNvPr id="187" name="Google Shape;187;p4"/>
            <p:cNvSpPr/>
            <p:nvPr/>
          </p:nvSpPr>
          <p:spPr>
            <a:xfrm rot="-5400000">
              <a:off x="7539604" y="-62757"/>
              <a:ext cx="479036" cy="551254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27653" y="0"/>
                  </a:moveTo>
                  <a:lnTo>
                    <a:pt x="0" y="15978"/>
                  </a:lnTo>
                  <a:lnTo>
                    <a:pt x="27653" y="31823"/>
                  </a:lnTo>
                  <a:lnTo>
                    <a:pt x="27653" y="0"/>
                  </a:lnTo>
                  <a:close/>
                </a:path>
              </a:pathLst>
            </a:custGeom>
            <a:solidFill>
              <a:srgbClr val="0C2E3A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8" name="Google Shape;188;p4"/>
            <p:cNvSpPr/>
            <p:nvPr/>
          </p:nvSpPr>
          <p:spPr>
            <a:xfrm rot="-5400000">
              <a:off x="7263962" y="-63926"/>
              <a:ext cx="479036" cy="553592"/>
            </a:xfrm>
            <a:custGeom>
              <a:avLst/>
              <a:gdLst/>
              <a:ahLst/>
              <a:cxnLst/>
              <a:rect l="l" t="t" r="r" b="b"/>
              <a:pathLst>
                <a:path w="27654" h="31958" extrusionOk="0">
                  <a:moveTo>
                    <a:pt x="0" y="1"/>
                  </a:moveTo>
                  <a:lnTo>
                    <a:pt x="0" y="31957"/>
                  </a:lnTo>
                  <a:lnTo>
                    <a:pt x="27653" y="1597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78001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9" name="Google Shape;189;p4"/>
            <p:cNvSpPr/>
            <p:nvPr/>
          </p:nvSpPr>
          <p:spPr>
            <a:xfrm rot="-5400000">
              <a:off x="6437042" y="-62766"/>
              <a:ext cx="479036" cy="551271"/>
            </a:xfrm>
            <a:custGeom>
              <a:avLst/>
              <a:gdLst/>
              <a:ahLst/>
              <a:cxnLst/>
              <a:rect l="l" t="t" r="r" b="b"/>
              <a:pathLst>
                <a:path w="27654" h="31824" extrusionOk="0">
                  <a:moveTo>
                    <a:pt x="27653" y="1"/>
                  </a:moveTo>
                  <a:lnTo>
                    <a:pt x="0" y="15845"/>
                  </a:lnTo>
                  <a:lnTo>
                    <a:pt x="27653" y="31823"/>
                  </a:lnTo>
                  <a:lnTo>
                    <a:pt x="27653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0" name="Google Shape;190;p4"/>
            <p:cNvSpPr/>
            <p:nvPr/>
          </p:nvSpPr>
          <p:spPr>
            <a:xfrm rot="-5400000">
              <a:off x="6849922" y="-201155"/>
              <a:ext cx="479036" cy="828050"/>
            </a:xfrm>
            <a:custGeom>
              <a:avLst/>
              <a:gdLst/>
              <a:ahLst/>
              <a:cxnLst/>
              <a:rect l="l" t="t" r="r" b="b"/>
              <a:pathLst>
                <a:path w="27654" h="47802" extrusionOk="0">
                  <a:moveTo>
                    <a:pt x="0" y="0"/>
                  </a:moveTo>
                  <a:lnTo>
                    <a:pt x="0" y="31823"/>
                  </a:lnTo>
                  <a:lnTo>
                    <a:pt x="134" y="31956"/>
                  </a:lnTo>
                  <a:lnTo>
                    <a:pt x="27653" y="47801"/>
                  </a:lnTo>
                  <a:lnTo>
                    <a:pt x="27653" y="159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1" name="Google Shape;191;p4"/>
            <p:cNvSpPr/>
            <p:nvPr/>
          </p:nvSpPr>
          <p:spPr>
            <a:xfrm rot="-5400000">
              <a:off x="8229270" y="-201155"/>
              <a:ext cx="479036" cy="828050"/>
            </a:xfrm>
            <a:custGeom>
              <a:avLst/>
              <a:gdLst/>
              <a:ahLst/>
              <a:cxnLst/>
              <a:rect l="l" t="t" r="r" b="b"/>
              <a:pathLst>
                <a:path w="27654" h="47802" extrusionOk="0">
                  <a:moveTo>
                    <a:pt x="27653" y="1"/>
                  </a:moveTo>
                  <a:lnTo>
                    <a:pt x="0" y="15979"/>
                  </a:lnTo>
                  <a:lnTo>
                    <a:pt x="0" y="47802"/>
                  </a:lnTo>
                  <a:lnTo>
                    <a:pt x="134" y="47802"/>
                  </a:lnTo>
                  <a:lnTo>
                    <a:pt x="27653" y="31824"/>
                  </a:lnTo>
                  <a:lnTo>
                    <a:pt x="2765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2" name="Google Shape;192;p4"/>
            <p:cNvSpPr/>
            <p:nvPr/>
          </p:nvSpPr>
          <p:spPr>
            <a:xfrm rot="-5400000">
              <a:off x="8643318" y="-63918"/>
              <a:ext cx="476733" cy="551271"/>
            </a:xfrm>
            <a:custGeom>
              <a:avLst/>
              <a:gdLst/>
              <a:ahLst/>
              <a:cxnLst/>
              <a:rect l="l" t="t" r="r" b="b"/>
              <a:pathLst>
                <a:path w="27521" h="31824" extrusionOk="0">
                  <a:moveTo>
                    <a:pt x="27520" y="1"/>
                  </a:moveTo>
                  <a:lnTo>
                    <a:pt x="1" y="15979"/>
                  </a:lnTo>
                  <a:lnTo>
                    <a:pt x="27520" y="31823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3" name="Google Shape;193;p4"/>
            <p:cNvSpPr/>
            <p:nvPr/>
          </p:nvSpPr>
          <p:spPr>
            <a:xfrm rot="-5400000">
              <a:off x="7816399" y="-62757"/>
              <a:ext cx="479036" cy="551254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0" y="0"/>
                  </a:moveTo>
                  <a:lnTo>
                    <a:pt x="0" y="31823"/>
                  </a:lnTo>
                  <a:lnTo>
                    <a:pt x="27653" y="158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6A6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4" name="Google Shape;194;p4"/>
            <p:cNvSpPr/>
            <p:nvPr/>
          </p:nvSpPr>
          <p:spPr>
            <a:xfrm rot="-5400000">
              <a:off x="7539604" y="-62757"/>
              <a:ext cx="479036" cy="551254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27653" y="0"/>
                  </a:moveTo>
                  <a:lnTo>
                    <a:pt x="0" y="15978"/>
                  </a:lnTo>
                  <a:lnTo>
                    <a:pt x="27653" y="31823"/>
                  </a:lnTo>
                  <a:lnTo>
                    <a:pt x="2765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5" name="Google Shape;195;p4"/>
            <p:cNvSpPr/>
            <p:nvPr/>
          </p:nvSpPr>
          <p:spPr>
            <a:xfrm rot="-5400000">
              <a:off x="7263962" y="-63926"/>
              <a:ext cx="479036" cy="553592"/>
            </a:xfrm>
            <a:custGeom>
              <a:avLst/>
              <a:gdLst/>
              <a:ahLst/>
              <a:cxnLst/>
              <a:rect l="l" t="t" r="r" b="b"/>
              <a:pathLst>
                <a:path w="27654" h="31958" extrusionOk="0">
                  <a:moveTo>
                    <a:pt x="0" y="1"/>
                  </a:moveTo>
                  <a:lnTo>
                    <a:pt x="0" y="31957"/>
                  </a:lnTo>
                  <a:lnTo>
                    <a:pt x="27653" y="1597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A73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6" name="Google Shape;196;p4"/>
            <p:cNvSpPr/>
            <p:nvPr/>
          </p:nvSpPr>
          <p:spPr>
            <a:xfrm rot="-5400000">
              <a:off x="7265113" y="413968"/>
              <a:ext cx="476733" cy="553592"/>
            </a:xfrm>
            <a:custGeom>
              <a:avLst/>
              <a:gdLst/>
              <a:ahLst/>
              <a:cxnLst/>
              <a:rect l="l" t="t" r="r" b="b"/>
              <a:pathLst>
                <a:path w="27521" h="31958" extrusionOk="0">
                  <a:moveTo>
                    <a:pt x="27520" y="1"/>
                  </a:moveTo>
                  <a:lnTo>
                    <a:pt x="1" y="15979"/>
                  </a:lnTo>
                  <a:lnTo>
                    <a:pt x="27520" y="31957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rgbClr val="78001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7" name="Google Shape;197;p4"/>
            <p:cNvSpPr/>
            <p:nvPr/>
          </p:nvSpPr>
          <p:spPr>
            <a:xfrm rot="-5400000">
              <a:off x="7540756" y="415137"/>
              <a:ext cx="476733" cy="551254"/>
            </a:xfrm>
            <a:custGeom>
              <a:avLst/>
              <a:gdLst/>
              <a:ahLst/>
              <a:cxnLst/>
              <a:rect l="l" t="t" r="r" b="b"/>
              <a:pathLst>
                <a:path w="27521" h="31823" extrusionOk="0">
                  <a:moveTo>
                    <a:pt x="1" y="0"/>
                  </a:moveTo>
                  <a:lnTo>
                    <a:pt x="1" y="31823"/>
                  </a:lnTo>
                  <a:lnTo>
                    <a:pt x="27520" y="15978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78001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8" name="Google Shape;198;p4"/>
            <p:cNvSpPr/>
            <p:nvPr/>
          </p:nvSpPr>
          <p:spPr>
            <a:xfrm rot="-5400000">
              <a:off x="7263962" y="-63926"/>
              <a:ext cx="479036" cy="553592"/>
            </a:xfrm>
            <a:custGeom>
              <a:avLst/>
              <a:gdLst/>
              <a:ahLst/>
              <a:cxnLst/>
              <a:rect l="l" t="t" r="r" b="b"/>
              <a:pathLst>
                <a:path w="27654" h="31958" extrusionOk="0">
                  <a:moveTo>
                    <a:pt x="0" y="1"/>
                  </a:moveTo>
                  <a:lnTo>
                    <a:pt x="0" y="31957"/>
                  </a:lnTo>
                  <a:lnTo>
                    <a:pt x="27653" y="1597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78001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9" name="Google Shape;199;p4"/>
            <p:cNvSpPr/>
            <p:nvPr/>
          </p:nvSpPr>
          <p:spPr>
            <a:xfrm rot="-5400000">
              <a:off x="6852226" y="277891"/>
              <a:ext cx="476733" cy="825746"/>
            </a:xfrm>
            <a:custGeom>
              <a:avLst/>
              <a:gdLst/>
              <a:ahLst/>
              <a:cxnLst/>
              <a:rect l="l" t="t" r="r" b="b"/>
              <a:pathLst>
                <a:path w="27521" h="47669" extrusionOk="0">
                  <a:moveTo>
                    <a:pt x="27520" y="1"/>
                  </a:moveTo>
                  <a:lnTo>
                    <a:pt x="1" y="15845"/>
                  </a:lnTo>
                  <a:lnTo>
                    <a:pt x="1" y="47668"/>
                  </a:lnTo>
                  <a:lnTo>
                    <a:pt x="27520" y="31823"/>
                  </a:lnTo>
                  <a:lnTo>
                    <a:pt x="27520" y="31690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0" name="Google Shape;200;p4"/>
            <p:cNvSpPr/>
            <p:nvPr/>
          </p:nvSpPr>
          <p:spPr>
            <a:xfrm rot="-5400000">
              <a:off x="5553199" y="611305"/>
              <a:ext cx="139273" cy="158917"/>
            </a:xfrm>
            <a:custGeom>
              <a:avLst/>
              <a:gdLst/>
              <a:ahLst/>
              <a:cxnLst/>
              <a:rect l="l" t="t" r="r" b="b"/>
              <a:pathLst>
                <a:path w="8040" h="9174" extrusionOk="0">
                  <a:moveTo>
                    <a:pt x="8040" y="0"/>
                  </a:moveTo>
                  <a:lnTo>
                    <a:pt x="1" y="4604"/>
                  </a:lnTo>
                  <a:lnTo>
                    <a:pt x="8040" y="9174"/>
                  </a:lnTo>
                  <a:lnTo>
                    <a:pt x="8040" y="0"/>
                  </a:lnTo>
                  <a:close/>
                </a:path>
              </a:pathLst>
            </a:custGeom>
            <a:solidFill>
              <a:srgbClr val="018790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1" name="Google Shape;201;p4"/>
            <p:cNvSpPr/>
            <p:nvPr/>
          </p:nvSpPr>
          <p:spPr>
            <a:xfrm rot="-5400000">
              <a:off x="5886623" y="414843"/>
              <a:ext cx="476733" cy="551843"/>
            </a:xfrm>
            <a:custGeom>
              <a:avLst/>
              <a:gdLst/>
              <a:ahLst/>
              <a:cxnLst/>
              <a:rect l="l" t="t" r="r" b="b"/>
              <a:pathLst>
                <a:path w="27521" h="31857" extrusionOk="0">
                  <a:moveTo>
                    <a:pt x="1" y="0"/>
                  </a:moveTo>
                  <a:lnTo>
                    <a:pt x="1" y="31857"/>
                  </a:lnTo>
                  <a:lnTo>
                    <a:pt x="27520" y="15845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1DCDC3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2" name="Google Shape;202;p4"/>
            <p:cNvSpPr/>
            <p:nvPr/>
          </p:nvSpPr>
          <p:spPr>
            <a:xfrm rot="-5400000">
              <a:off x="8404961" y="653513"/>
              <a:ext cx="953448" cy="551271"/>
            </a:xfrm>
            <a:custGeom>
              <a:avLst/>
              <a:gdLst/>
              <a:ahLst/>
              <a:cxnLst/>
              <a:rect l="l" t="t" r="r" b="b"/>
              <a:pathLst>
                <a:path w="55041" h="31824" extrusionOk="0">
                  <a:moveTo>
                    <a:pt x="27521" y="1"/>
                  </a:moveTo>
                  <a:lnTo>
                    <a:pt x="1" y="15979"/>
                  </a:lnTo>
                  <a:lnTo>
                    <a:pt x="27521" y="31823"/>
                  </a:lnTo>
                  <a:lnTo>
                    <a:pt x="55040" y="15979"/>
                  </a:lnTo>
                  <a:lnTo>
                    <a:pt x="27521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3" name="Google Shape;203;p4"/>
            <p:cNvSpPr/>
            <p:nvPr/>
          </p:nvSpPr>
          <p:spPr>
            <a:xfrm rot="-5400000">
              <a:off x="8230422" y="276739"/>
              <a:ext cx="476733" cy="828050"/>
            </a:xfrm>
            <a:custGeom>
              <a:avLst/>
              <a:gdLst/>
              <a:ahLst/>
              <a:cxnLst/>
              <a:rect l="l" t="t" r="r" b="b"/>
              <a:pathLst>
                <a:path w="27521" h="47802" extrusionOk="0">
                  <a:moveTo>
                    <a:pt x="1" y="1"/>
                  </a:moveTo>
                  <a:lnTo>
                    <a:pt x="1" y="31824"/>
                  </a:lnTo>
                  <a:lnTo>
                    <a:pt x="27520" y="47802"/>
                  </a:lnTo>
                  <a:lnTo>
                    <a:pt x="27520" y="1597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4" name="Google Shape;204;p4"/>
            <p:cNvSpPr/>
            <p:nvPr/>
          </p:nvSpPr>
          <p:spPr>
            <a:xfrm rot="-5400000">
              <a:off x="7817551" y="415137"/>
              <a:ext cx="476733" cy="551254"/>
            </a:xfrm>
            <a:custGeom>
              <a:avLst/>
              <a:gdLst/>
              <a:ahLst/>
              <a:cxnLst/>
              <a:rect l="l" t="t" r="r" b="b"/>
              <a:pathLst>
                <a:path w="27521" h="31823" extrusionOk="0">
                  <a:moveTo>
                    <a:pt x="27520" y="0"/>
                  </a:moveTo>
                  <a:lnTo>
                    <a:pt x="1" y="15845"/>
                  </a:lnTo>
                  <a:lnTo>
                    <a:pt x="27520" y="31823"/>
                  </a:lnTo>
                  <a:lnTo>
                    <a:pt x="2752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5" name="Google Shape;205;p4"/>
            <p:cNvSpPr/>
            <p:nvPr/>
          </p:nvSpPr>
          <p:spPr>
            <a:xfrm rot="-5400000">
              <a:off x="7816399" y="-62757"/>
              <a:ext cx="479036" cy="551254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0" y="0"/>
                  </a:moveTo>
                  <a:lnTo>
                    <a:pt x="0" y="31823"/>
                  </a:lnTo>
                  <a:lnTo>
                    <a:pt x="27653" y="158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6" name="Google Shape;206;p4"/>
            <p:cNvSpPr/>
            <p:nvPr/>
          </p:nvSpPr>
          <p:spPr>
            <a:xfrm rot="-5400000">
              <a:off x="7263962" y="-63926"/>
              <a:ext cx="479036" cy="553592"/>
            </a:xfrm>
            <a:custGeom>
              <a:avLst/>
              <a:gdLst/>
              <a:ahLst/>
              <a:cxnLst/>
              <a:rect l="l" t="t" r="r" b="b"/>
              <a:pathLst>
                <a:path w="27654" h="31958" extrusionOk="0">
                  <a:moveTo>
                    <a:pt x="0" y="1"/>
                  </a:moveTo>
                  <a:lnTo>
                    <a:pt x="0" y="31957"/>
                  </a:lnTo>
                  <a:lnTo>
                    <a:pt x="27653" y="1597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7" name="Google Shape;207;p4"/>
            <p:cNvSpPr/>
            <p:nvPr/>
          </p:nvSpPr>
          <p:spPr>
            <a:xfrm rot="-5400000">
              <a:off x="7163985" y="515124"/>
              <a:ext cx="953448" cy="828050"/>
            </a:xfrm>
            <a:custGeom>
              <a:avLst/>
              <a:gdLst/>
              <a:ahLst/>
              <a:cxnLst/>
              <a:rect l="l" t="t" r="r" b="b"/>
              <a:pathLst>
                <a:path w="55041" h="47802" extrusionOk="0">
                  <a:moveTo>
                    <a:pt x="55040" y="1"/>
                  </a:moveTo>
                  <a:lnTo>
                    <a:pt x="27521" y="15979"/>
                  </a:lnTo>
                  <a:lnTo>
                    <a:pt x="1" y="31957"/>
                  </a:lnTo>
                  <a:lnTo>
                    <a:pt x="27521" y="47802"/>
                  </a:lnTo>
                  <a:lnTo>
                    <a:pt x="55040" y="31957"/>
                  </a:lnTo>
                  <a:lnTo>
                    <a:pt x="5504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208" name="Google Shape;208;p4"/>
          <p:cNvGrpSpPr/>
          <p:nvPr/>
        </p:nvGrpSpPr>
        <p:grpSpPr>
          <a:xfrm>
            <a:off x="-550795" y="4878397"/>
            <a:ext cx="2922859" cy="1993571"/>
            <a:chOff x="-293170" y="3658798"/>
            <a:chExt cx="2192144" cy="1495178"/>
          </a:xfrm>
        </p:grpSpPr>
        <p:sp>
          <p:nvSpPr>
            <p:cNvPr id="209" name="Google Shape;209;p4"/>
            <p:cNvSpPr/>
            <p:nvPr/>
          </p:nvSpPr>
          <p:spPr>
            <a:xfrm rot="5400000">
              <a:off x="566876" y="4718563"/>
              <a:ext cx="402082" cy="465014"/>
            </a:xfrm>
            <a:custGeom>
              <a:avLst/>
              <a:gdLst/>
              <a:ahLst/>
              <a:cxnLst/>
              <a:rect l="l" t="t" r="r" b="b"/>
              <a:pathLst>
                <a:path w="27521" h="31823" extrusionOk="0">
                  <a:moveTo>
                    <a:pt x="27521" y="0"/>
                  </a:moveTo>
                  <a:lnTo>
                    <a:pt x="1" y="15978"/>
                  </a:lnTo>
                  <a:lnTo>
                    <a:pt x="27521" y="31823"/>
                  </a:lnTo>
                  <a:lnTo>
                    <a:pt x="27521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0" name="Google Shape;210;p4"/>
            <p:cNvSpPr/>
            <p:nvPr/>
          </p:nvSpPr>
          <p:spPr>
            <a:xfrm rot="5400000">
              <a:off x="813966" y="4749204"/>
              <a:ext cx="372910" cy="433031"/>
            </a:xfrm>
            <a:custGeom>
              <a:avLst/>
              <a:gdLst/>
              <a:ahLst/>
              <a:cxnLst/>
              <a:rect l="l" t="t" r="r" b="b"/>
              <a:pathLst>
                <a:path w="27521" h="31958" extrusionOk="0">
                  <a:moveTo>
                    <a:pt x="1" y="1"/>
                  </a:moveTo>
                  <a:lnTo>
                    <a:pt x="1" y="31957"/>
                  </a:lnTo>
                  <a:lnTo>
                    <a:pt x="27521" y="1597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5340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1" name="Google Shape;211;p4"/>
            <p:cNvSpPr/>
            <p:nvPr/>
          </p:nvSpPr>
          <p:spPr>
            <a:xfrm rot="5400000">
              <a:off x="1460748" y="4750112"/>
              <a:ext cx="372910" cy="431215"/>
            </a:xfrm>
            <a:custGeom>
              <a:avLst/>
              <a:gdLst/>
              <a:ahLst/>
              <a:cxnLst/>
              <a:rect l="l" t="t" r="r" b="b"/>
              <a:pathLst>
                <a:path w="27521" h="31824" extrusionOk="0">
                  <a:moveTo>
                    <a:pt x="27521" y="1"/>
                  </a:moveTo>
                  <a:lnTo>
                    <a:pt x="1" y="15845"/>
                  </a:lnTo>
                  <a:lnTo>
                    <a:pt x="27521" y="31823"/>
                  </a:lnTo>
                  <a:lnTo>
                    <a:pt x="2752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2" name="Google Shape;212;p4"/>
            <p:cNvSpPr/>
            <p:nvPr/>
          </p:nvSpPr>
          <p:spPr>
            <a:xfrm rot="5400000">
              <a:off x="1135098" y="4642762"/>
              <a:ext cx="376514" cy="645915"/>
            </a:xfrm>
            <a:custGeom>
              <a:avLst/>
              <a:gdLst/>
              <a:ahLst/>
              <a:cxnLst/>
              <a:rect l="l" t="t" r="r" b="b"/>
              <a:pathLst>
                <a:path w="27787" h="47669" extrusionOk="0">
                  <a:moveTo>
                    <a:pt x="1" y="1"/>
                  </a:moveTo>
                  <a:lnTo>
                    <a:pt x="134" y="31823"/>
                  </a:lnTo>
                  <a:lnTo>
                    <a:pt x="27787" y="47668"/>
                  </a:lnTo>
                  <a:lnTo>
                    <a:pt x="27654" y="15845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3" name="Google Shape;213;p4"/>
            <p:cNvSpPr/>
            <p:nvPr/>
          </p:nvSpPr>
          <p:spPr>
            <a:xfrm rot="5400000">
              <a:off x="813065" y="4375410"/>
              <a:ext cx="374712" cy="433031"/>
            </a:xfrm>
            <a:custGeom>
              <a:avLst/>
              <a:gdLst/>
              <a:ahLst/>
              <a:cxnLst/>
              <a:rect l="l" t="t" r="r" b="b"/>
              <a:pathLst>
                <a:path w="27654" h="31958" extrusionOk="0">
                  <a:moveTo>
                    <a:pt x="27654" y="1"/>
                  </a:moveTo>
                  <a:lnTo>
                    <a:pt x="1" y="15979"/>
                  </a:lnTo>
                  <a:lnTo>
                    <a:pt x="27654" y="31957"/>
                  </a:lnTo>
                  <a:lnTo>
                    <a:pt x="27654" y="1"/>
                  </a:lnTo>
                  <a:close/>
                </a:path>
              </a:pathLst>
            </a:custGeom>
            <a:solidFill>
              <a:srgbClr val="F5340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4" name="Google Shape;214;p4"/>
            <p:cNvSpPr/>
            <p:nvPr/>
          </p:nvSpPr>
          <p:spPr>
            <a:xfrm rot="5400000">
              <a:off x="597469" y="4376325"/>
              <a:ext cx="374712" cy="431202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1" y="0"/>
                  </a:moveTo>
                  <a:lnTo>
                    <a:pt x="1" y="31823"/>
                  </a:lnTo>
                  <a:lnTo>
                    <a:pt x="27654" y="15978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E3651D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5" name="Google Shape;215;p4"/>
            <p:cNvSpPr/>
            <p:nvPr/>
          </p:nvSpPr>
          <p:spPr>
            <a:xfrm rot="5400000">
              <a:off x="813966" y="4749204"/>
              <a:ext cx="372910" cy="433031"/>
            </a:xfrm>
            <a:custGeom>
              <a:avLst/>
              <a:gdLst/>
              <a:ahLst/>
              <a:cxnLst/>
              <a:rect l="l" t="t" r="r" b="b"/>
              <a:pathLst>
                <a:path w="27521" h="31958" extrusionOk="0">
                  <a:moveTo>
                    <a:pt x="1" y="1"/>
                  </a:moveTo>
                  <a:lnTo>
                    <a:pt x="1" y="31957"/>
                  </a:lnTo>
                  <a:lnTo>
                    <a:pt x="27521" y="1597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FA73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6" name="Google Shape;216;p4"/>
            <p:cNvSpPr/>
            <p:nvPr/>
          </p:nvSpPr>
          <p:spPr>
            <a:xfrm rot="5400000">
              <a:off x="1460754" y="4002531"/>
              <a:ext cx="372896" cy="431215"/>
            </a:xfrm>
            <a:custGeom>
              <a:avLst/>
              <a:gdLst/>
              <a:ahLst/>
              <a:cxnLst/>
              <a:rect l="l" t="t" r="r" b="b"/>
              <a:pathLst>
                <a:path w="27520" h="31824" extrusionOk="0">
                  <a:moveTo>
                    <a:pt x="27520" y="1"/>
                  </a:moveTo>
                  <a:lnTo>
                    <a:pt x="0" y="15845"/>
                  </a:lnTo>
                  <a:lnTo>
                    <a:pt x="27520" y="31823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7" name="Google Shape;217;p4"/>
            <p:cNvSpPr/>
            <p:nvPr/>
          </p:nvSpPr>
          <p:spPr>
            <a:xfrm rot="5400000">
              <a:off x="1128547" y="3961854"/>
              <a:ext cx="174931" cy="201597"/>
            </a:xfrm>
            <a:custGeom>
              <a:avLst/>
              <a:gdLst/>
              <a:ahLst/>
              <a:cxnLst/>
              <a:rect l="l" t="t" r="r" b="b"/>
              <a:pathLst>
                <a:path w="12910" h="14878" extrusionOk="0">
                  <a:moveTo>
                    <a:pt x="1" y="0"/>
                  </a:moveTo>
                  <a:lnTo>
                    <a:pt x="1" y="14877"/>
                  </a:lnTo>
                  <a:lnTo>
                    <a:pt x="12910" y="7505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8" name="Google Shape;218;p4"/>
            <p:cNvSpPr/>
            <p:nvPr/>
          </p:nvSpPr>
          <p:spPr>
            <a:xfrm rot="5400000">
              <a:off x="1770825" y="4018351"/>
              <a:ext cx="118427" cy="137871"/>
            </a:xfrm>
            <a:custGeom>
              <a:avLst/>
              <a:gdLst/>
              <a:ahLst/>
              <a:cxnLst/>
              <a:rect l="l" t="t" r="r" b="b"/>
              <a:pathLst>
                <a:path w="8740" h="10175" extrusionOk="0">
                  <a:moveTo>
                    <a:pt x="0" y="1"/>
                  </a:moveTo>
                  <a:lnTo>
                    <a:pt x="0" y="10175"/>
                  </a:lnTo>
                  <a:lnTo>
                    <a:pt x="8740" y="500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9" name="Google Shape;219;p4"/>
            <p:cNvSpPr/>
            <p:nvPr/>
          </p:nvSpPr>
          <p:spPr>
            <a:xfrm rot="5400000">
              <a:off x="1135999" y="4268968"/>
              <a:ext cx="374712" cy="645915"/>
            </a:xfrm>
            <a:custGeom>
              <a:avLst/>
              <a:gdLst/>
              <a:ahLst/>
              <a:cxnLst/>
              <a:rect l="l" t="t" r="r" b="b"/>
              <a:pathLst>
                <a:path w="27654" h="47669" extrusionOk="0">
                  <a:moveTo>
                    <a:pt x="27654" y="1"/>
                  </a:moveTo>
                  <a:lnTo>
                    <a:pt x="1" y="15845"/>
                  </a:lnTo>
                  <a:lnTo>
                    <a:pt x="1" y="47668"/>
                  </a:lnTo>
                  <a:lnTo>
                    <a:pt x="27521" y="31823"/>
                  </a:lnTo>
                  <a:lnTo>
                    <a:pt x="27654" y="31690"/>
                  </a:lnTo>
                  <a:lnTo>
                    <a:pt x="27654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0" name="Google Shape;220;p4"/>
            <p:cNvSpPr/>
            <p:nvPr/>
          </p:nvSpPr>
          <p:spPr>
            <a:xfrm rot="5400000">
              <a:off x="1459847" y="4376318"/>
              <a:ext cx="374712" cy="431215"/>
            </a:xfrm>
            <a:custGeom>
              <a:avLst/>
              <a:gdLst/>
              <a:ahLst/>
              <a:cxnLst/>
              <a:rect l="l" t="t" r="r" b="b"/>
              <a:pathLst>
                <a:path w="27654" h="31824" extrusionOk="0">
                  <a:moveTo>
                    <a:pt x="1" y="1"/>
                  </a:moveTo>
                  <a:lnTo>
                    <a:pt x="1" y="31823"/>
                  </a:lnTo>
                  <a:lnTo>
                    <a:pt x="27654" y="15979"/>
                  </a:lnTo>
                  <a:lnTo>
                    <a:pt x="27654" y="15845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1" name="Google Shape;221;p4"/>
            <p:cNvSpPr/>
            <p:nvPr/>
          </p:nvSpPr>
          <p:spPr>
            <a:xfrm rot="5400000">
              <a:off x="167191" y="4002531"/>
              <a:ext cx="372896" cy="431215"/>
            </a:xfrm>
            <a:custGeom>
              <a:avLst/>
              <a:gdLst/>
              <a:ahLst/>
              <a:cxnLst/>
              <a:rect l="l" t="t" r="r" b="b"/>
              <a:pathLst>
                <a:path w="27520" h="31824" extrusionOk="0">
                  <a:moveTo>
                    <a:pt x="27520" y="1"/>
                  </a:moveTo>
                  <a:lnTo>
                    <a:pt x="0" y="15979"/>
                  </a:lnTo>
                  <a:lnTo>
                    <a:pt x="27520" y="31824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2" name="Google Shape;222;p4"/>
            <p:cNvSpPr/>
            <p:nvPr/>
          </p:nvSpPr>
          <p:spPr>
            <a:xfrm rot="5400000">
              <a:off x="-264008" y="3629645"/>
              <a:ext cx="372910" cy="431215"/>
            </a:xfrm>
            <a:custGeom>
              <a:avLst/>
              <a:gdLst/>
              <a:ahLst/>
              <a:cxnLst/>
              <a:rect l="l" t="t" r="r" b="b"/>
              <a:pathLst>
                <a:path w="27521" h="31824" extrusionOk="0">
                  <a:moveTo>
                    <a:pt x="1" y="1"/>
                  </a:moveTo>
                  <a:lnTo>
                    <a:pt x="1" y="31823"/>
                  </a:lnTo>
                  <a:lnTo>
                    <a:pt x="27520" y="1597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3" name="Google Shape;223;p4"/>
            <p:cNvSpPr/>
            <p:nvPr/>
          </p:nvSpPr>
          <p:spPr>
            <a:xfrm rot="5400000">
              <a:off x="-49317" y="4160717"/>
              <a:ext cx="374712" cy="862417"/>
            </a:xfrm>
            <a:custGeom>
              <a:avLst/>
              <a:gdLst/>
              <a:ahLst/>
              <a:cxnLst/>
              <a:rect l="l" t="t" r="r" b="b"/>
              <a:pathLst>
                <a:path w="27654" h="63647" extrusionOk="0">
                  <a:moveTo>
                    <a:pt x="1" y="1"/>
                  </a:moveTo>
                  <a:lnTo>
                    <a:pt x="1" y="31824"/>
                  </a:lnTo>
                  <a:lnTo>
                    <a:pt x="1" y="63646"/>
                  </a:lnTo>
                  <a:lnTo>
                    <a:pt x="27521" y="47802"/>
                  </a:lnTo>
                  <a:lnTo>
                    <a:pt x="27654" y="47802"/>
                  </a:lnTo>
                  <a:lnTo>
                    <a:pt x="27654" y="1597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4" name="Google Shape;224;p4"/>
            <p:cNvSpPr/>
            <p:nvPr/>
          </p:nvSpPr>
          <p:spPr>
            <a:xfrm rot="5400000">
              <a:off x="380972" y="4376325"/>
              <a:ext cx="374712" cy="431202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27654" y="0"/>
                  </a:moveTo>
                  <a:lnTo>
                    <a:pt x="1" y="15845"/>
                  </a:lnTo>
                  <a:lnTo>
                    <a:pt x="27654" y="31823"/>
                  </a:lnTo>
                  <a:lnTo>
                    <a:pt x="27654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5" name="Google Shape;225;p4"/>
            <p:cNvSpPr/>
            <p:nvPr/>
          </p:nvSpPr>
          <p:spPr>
            <a:xfrm rot="5400000">
              <a:off x="139325" y="4533617"/>
              <a:ext cx="374712" cy="862403"/>
            </a:xfrm>
            <a:custGeom>
              <a:avLst/>
              <a:gdLst/>
              <a:ahLst/>
              <a:cxnLst/>
              <a:rect l="l" t="t" r="r" b="b"/>
              <a:pathLst>
                <a:path w="27654" h="63646" extrusionOk="0">
                  <a:moveTo>
                    <a:pt x="134" y="0"/>
                  </a:moveTo>
                  <a:lnTo>
                    <a:pt x="1" y="31823"/>
                  </a:lnTo>
                  <a:lnTo>
                    <a:pt x="134" y="31823"/>
                  </a:lnTo>
                  <a:lnTo>
                    <a:pt x="134" y="63646"/>
                  </a:lnTo>
                  <a:lnTo>
                    <a:pt x="27654" y="47668"/>
                  </a:lnTo>
                  <a:lnTo>
                    <a:pt x="27654" y="15845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6" name="Google Shape;226;p4"/>
            <p:cNvSpPr/>
            <p:nvPr/>
          </p:nvSpPr>
          <p:spPr>
            <a:xfrm rot="5400000">
              <a:off x="519274" y="4454515"/>
              <a:ext cx="747608" cy="647717"/>
            </a:xfrm>
            <a:custGeom>
              <a:avLst/>
              <a:gdLst/>
              <a:ahLst/>
              <a:cxnLst/>
              <a:rect l="l" t="t" r="r" b="b"/>
              <a:pathLst>
                <a:path w="55174" h="47802" extrusionOk="0">
                  <a:moveTo>
                    <a:pt x="27654" y="1"/>
                  </a:moveTo>
                  <a:lnTo>
                    <a:pt x="1" y="15979"/>
                  </a:lnTo>
                  <a:lnTo>
                    <a:pt x="1" y="47802"/>
                  </a:lnTo>
                  <a:lnTo>
                    <a:pt x="27654" y="31957"/>
                  </a:lnTo>
                  <a:lnTo>
                    <a:pt x="55174" y="15979"/>
                  </a:lnTo>
                  <a:lnTo>
                    <a:pt x="27654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227" name="Google Shape;227;p4"/>
          <p:cNvSpPr txBox="1">
            <a:spLocks noGrp="1"/>
          </p:cNvSpPr>
          <p:nvPr>
            <p:ph type="ctrTitle"/>
          </p:nvPr>
        </p:nvSpPr>
        <p:spPr>
          <a:xfrm>
            <a:off x="5540567" y="2739117"/>
            <a:ext cx="9076800" cy="77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Font typeface="Barlow Condensed"/>
              <a:buNone/>
              <a:defRPr sz="4800">
                <a:latin typeface="Barlow Condensed"/>
                <a:ea typeface="Barlow Condensed"/>
                <a:cs typeface="Barlow Condensed"/>
                <a:sym typeface="Barlow Condense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Font typeface="Barlow Condensed"/>
              <a:buNone/>
              <a:defRPr sz="4800">
                <a:latin typeface="Barlow Condensed"/>
                <a:ea typeface="Barlow Condensed"/>
                <a:cs typeface="Barlow Condensed"/>
                <a:sym typeface="Barlow Condense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Font typeface="Barlow Condensed"/>
              <a:buNone/>
              <a:defRPr sz="4800">
                <a:latin typeface="Barlow Condensed"/>
                <a:ea typeface="Barlow Condensed"/>
                <a:cs typeface="Barlow Condensed"/>
                <a:sym typeface="Barlow Condense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Font typeface="Barlow Condensed"/>
              <a:buNone/>
              <a:defRPr sz="4800">
                <a:latin typeface="Barlow Condensed"/>
                <a:ea typeface="Barlow Condensed"/>
                <a:cs typeface="Barlow Condensed"/>
                <a:sym typeface="Barlow Condense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Font typeface="Barlow Condensed"/>
              <a:buNone/>
              <a:defRPr sz="4800">
                <a:latin typeface="Barlow Condensed"/>
                <a:ea typeface="Barlow Condensed"/>
                <a:cs typeface="Barlow Condensed"/>
                <a:sym typeface="Barlow Condense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Font typeface="Barlow Condensed"/>
              <a:buNone/>
              <a:defRPr sz="4800">
                <a:latin typeface="Barlow Condensed"/>
                <a:ea typeface="Barlow Condensed"/>
                <a:cs typeface="Barlow Condensed"/>
                <a:sym typeface="Barlow Condense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Font typeface="Barlow Condensed"/>
              <a:buNone/>
              <a:defRPr sz="4800">
                <a:latin typeface="Barlow Condensed"/>
                <a:ea typeface="Barlow Condensed"/>
                <a:cs typeface="Barlow Condensed"/>
                <a:sym typeface="Barlow Condense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Font typeface="Barlow Condensed"/>
              <a:buNone/>
              <a:defRPr sz="4800">
                <a:latin typeface="Barlow Condensed"/>
                <a:ea typeface="Barlow Condensed"/>
                <a:cs typeface="Barlow Condensed"/>
                <a:sym typeface="Barlow Condense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Font typeface="Barlow Condensed"/>
              <a:buNone/>
              <a:defRPr sz="4800">
                <a:latin typeface="Barlow Condensed"/>
                <a:ea typeface="Barlow Condensed"/>
                <a:cs typeface="Barlow Condensed"/>
                <a:sym typeface="Barlow Condensed"/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28" name="Google Shape;228;p4"/>
          <p:cNvSpPr txBox="1">
            <a:spLocks noGrp="1"/>
          </p:cNvSpPr>
          <p:nvPr>
            <p:ph type="title" idx="2" hasCustomPrompt="1"/>
          </p:nvPr>
        </p:nvSpPr>
        <p:spPr>
          <a:xfrm>
            <a:off x="3092969" y="2622517"/>
            <a:ext cx="1947600" cy="7704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36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36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36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36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36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36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36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36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r>
              <a:t>xx%</a:t>
            </a:r>
          </a:p>
        </p:txBody>
      </p:sp>
      <p:sp>
        <p:nvSpPr>
          <p:cNvPr id="229" name="Google Shape;229;p4"/>
          <p:cNvSpPr txBox="1">
            <a:spLocks noGrp="1"/>
          </p:cNvSpPr>
          <p:nvPr>
            <p:ph type="ctrTitle" idx="3"/>
          </p:nvPr>
        </p:nvSpPr>
        <p:spPr>
          <a:xfrm>
            <a:off x="5540567" y="3626117"/>
            <a:ext cx="9076800" cy="77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Font typeface="Barlow Condensed"/>
              <a:buNone/>
              <a:defRPr sz="4800">
                <a:latin typeface="Barlow Condensed"/>
                <a:ea typeface="Barlow Condensed"/>
                <a:cs typeface="Barlow Condensed"/>
                <a:sym typeface="Barlow Condense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Font typeface="Barlow Condensed"/>
              <a:buNone/>
              <a:defRPr sz="4800">
                <a:latin typeface="Barlow Condensed"/>
                <a:ea typeface="Barlow Condensed"/>
                <a:cs typeface="Barlow Condensed"/>
                <a:sym typeface="Barlow Condense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Font typeface="Barlow Condensed"/>
              <a:buNone/>
              <a:defRPr sz="4800">
                <a:latin typeface="Barlow Condensed"/>
                <a:ea typeface="Barlow Condensed"/>
                <a:cs typeface="Barlow Condensed"/>
                <a:sym typeface="Barlow Condense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Font typeface="Barlow Condensed"/>
              <a:buNone/>
              <a:defRPr sz="4800">
                <a:latin typeface="Barlow Condensed"/>
                <a:ea typeface="Barlow Condensed"/>
                <a:cs typeface="Barlow Condensed"/>
                <a:sym typeface="Barlow Condense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Font typeface="Barlow Condensed"/>
              <a:buNone/>
              <a:defRPr sz="4800">
                <a:latin typeface="Barlow Condensed"/>
                <a:ea typeface="Barlow Condensed"/>
                <a:cs typeface="Barlow Condensed"/>
                <a:sym typeface="Barlow Condense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Font typeface="Barlow Condensed"/>
              <a:buNone/>
              <a:defRPr sz="4800">
                <a:latin typeface="Barlow Condensed"/>
                <a:ea typeface="Barlow Condensed"/>
                <a:cs typeface="Barlow Condensed"/>
                <a:sym typeface="Barlow Condense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Font typeface="Barlow Condensed"/>
              <a:buNone/>
              <a:defRPr sz="4800">
                <a:latin typeface="Barlow Condensed"/>
                <a:ea typeface="Barlow Condensed"/>
                <a:cs typeface="Barlow Condensed"/>
                <a:sym typeface="Barlow Condense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Font typeface="Barlow Condensed"/>
              <a:buNone/>
              <a:defRPr sz="4800">
                <a:latin typeface="Barlow Condensed"/>
                <a:ea typeface="Barlow Condensed"/>
                <a:cs typeface="Barlow Condensed"/>
                <a:sym typeface="Barlow Condense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Font typeface="Barlow Condensed"/>
              <a:buNone/>
              <a:defRPr sz="4800">
                <a:latin typeface="Barlow Condensed"/>
                <a:ea typeface="Barlow Condensed"/>
                <a:cs typeface="Barlow Condensed"/>
                <a:sym typeface="Barlow Condensed"/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30" name="Google Shape;230;p4"/>
          <p:cNvSpPr txBox="1">
            <a:spLocks noGrp="1"/>
          </p:cNvSpPr>
          <p:nvPr>
            <p:ph type="title" idx="4" hasCustomPrompt="1"/>
          </p:nvPr>
        </p:nvSpPr>
        <p:spPr>
          <a:xfrm>
            <a:off x="3092969" y="3509517"/>
            <a:ext cx="1947600" cy="7704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36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36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36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36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36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36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36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36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r>
              <a:t>xx%</a:t>
            </a:r>
          </a:p>
        </p:txBody>
      </p:sp>
      <p:sp>
        <p:nvSpPr>
          <p:cNvPr id="231" name="Google Shape;231;p4"/>
          <p:cNvSpPr txBox="1">
            <a:spLocks noGrp="1"/>
          </p:cNvSpPr>
          <p:nvPr>
            <p:ph type="ctrTitle" idx="5"/>
          </p:nvPr>
        </p:nvSpPr>
        <p:spPr>
          <a:xfrm>
            <a:off x="5540567" y="4513117"/>
            <a:ext cx="9076800" cy="77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Font typeface="Barlow Condensed"/>
              <a:buNone/>
              <a:defRPr sz="4800">
                <a:latin typeface="Barlow Condensed"/>
                <a:ea typeface="Barlow Condensed"/>
                <a:cs typeface="Barlow Condensed"/>
                <a:sym typeface="Barlow Condense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Font typeface="Barlow Condensed"/>
              <a:buNone/>
              <a:defRPr sz="4800">
                <a:latin typeface="Barlow Condensed"/>
                <a:ea typeface="Barlow Condensed"/>
                <a:cs typeface="Barlow Condensed"/>
                <a:sym typeface="Barlow Condense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Font typeface="Barlow Condensed"/>
              <a:buNone/>
              <a:defRPr sz="4800">
                <a:latin typeface="Barlow Condensed"/>
                <a:ea typeface="Barlow Condensed"/>
                <a:cs typeface="Barlow Condensed"/>
                <a:sym typeface="Barlow Condense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Font typeface="Barlow Condensed"/>
              <a:buNone/>
              <a:defRPr sz="4800">
                <a:latin typeface="Barlow Condensed"/>
                <a:ea typeface="Barlow Condensed"/>
                <a:cs typeface="Barlow Condensed"/>
                <a:sym typeface="Barlow Condense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Font typeface="Barlow Condensed"/>
              <a:buNone/>
              <a:defRPr sz="4800">
                <a:latin typeface="Barlow Condensed"/>
                <a:ea typeface="Barlow Condensed"/>
                <a:cs typeface="Barlow Condensed"/>
                <a:sym typeface="Barlow Condense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Font typeface="Barlow Condensed"/>
              <a:buNone/>
              <a:defRPr sz="4800">
                <a:latin typeface="Barlow Condensed"/>
                <a:ea typeface="Barlow Condensed"/>
                <a:cs typeface="Barlow Condensed"/>
                <a:sym typeface="Barlow Condense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Font typeface="Barlow Condensed"/>
              <a:buNone/>
              <a:defRPr sz="4800">
                <a:latin typeface="Barlow Condensed"/>
                <a:ea typeface="Barlow Condensed"/>
                <a:cs typeface="Barlow Condensed"/>
                <a:sym typeface="Barlow Condense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Font typeface="Barlow Condensed"/>
              <a:buNone/>
              <a:defRPr sz="4800">
                <a:latin typeface="Barlow Condensed"/>
                <a:ea typeface="Barlow Condensed"/>
                <a:cs typeface="Barlow Condensed"/>
                <a:sym typeface="Barlow Condense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Font typeface="Barlow Condensed"/>
              <a:buNone/>
              <a:defRPr sz="4800">
                <a:latin typeface="Barlow Condensed"/>
                <a:ea typeface="Barlow Condensed"/>
                <a:cs typeface="Barlow Condensed"/>
                <a:sym typeface="Barlow Condensed"/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32" name="Google Shape;232;p4"/>
          <p:cNvSpPr txBox="1">
            <a:spLocks noGrp="1"/>
          </p:cNvSpPr>
          <p:nvPr>
            <p:ph type="title" idx="6" hasCustomPrompt="1"/>
          </p:nvPr>
        </p:nvSpPr>
        <p:spPr>
          <a:xfrm>
            <a:off x="3092969" y="4396517"/>
            <a:ext cx="1947600" cy="7704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36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36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36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36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36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36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36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36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r>
              <a:t>xx%</a:t>
            </a:r>
          </a:p>
        </p:txBody>
      </p:sp>
      <p:sp>
        <p:nvSpPr>
          <p:cNvPr id="233" name="Google Shape;233;p4"/>
          <p:cNvSpPr txBox="1">
            <a:spLocks noGrp="1"/>
          </p:cNvSpPr>
          <p:nvPr>
            <p:ph type="ctrTitle" idx="7"/>
          </p:nvPr>
        </p:nvSpPr>
        <p:spPr>
          <a:xfrm>
            <a:off x="5540567" y="5400117"/>
            <a:ext cx="9076800" cy="77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Font typeface="Barlow Condensed"/>
              <a:buNone/>
              <a:defRPr sz="4800">
                <a:latin typeface="Barlow Condensed"/>
                <a:ea typeface="Barlow Condensed"/>
                <a:cs typeface="Barlow Condensed"/>
                <a:sym typeface="Barlow Condense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Font typeface="Barlow Condensed"/>
              <a:buNone/>
              <a:defRPr sz="4800">
                <a:latin typeface="Barlow Condensed"/>
                <a:ea typeface="Barlow Condensed"/>
                <a:cs typeface="Barlow Condensed"/>
                <a:sym typeface="Barlow Condense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Font typeface="Barlow Condensed"/>
              <a:buNone/>
              <a:defRPr sz="4800">
                <a:latin typeface="Barlow Condensed"/>
                <a:ea typeface="Barlow Condensed"/>
                <a:cs typeface="Barlow Condensed"/>
                <a:sym typeface="Barlow Condense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Font typeface="Barlow Condensed"/>
              <a:buNone/>
              <a:defRPr sz="4800">
                <a:latin typeface="Barlow Condensed"/>
                <a:ea typeface="Barlow Condensed"/>
                <a:cs typeface="Barlow Condensed"/>
                <a:sym typeface="Barlow Condense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Font typeface="Barlow Condensed"/>
              <a:buNone/>
              <a:defRPr sz="4800">
                <a:latin typeface="Barlow Condensed"/>
                <a:ea typeface="Barlow Condensed"/>
                <a:cs typeface="Barlow Condensed"/>
                <a:sym typeface="Barlow Condense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Font typeface="Barlow Condensed"/>
              <a:buNone/>
              <a:defRPr sz="4800">
                <a:latin typeface="Barlow Condensed"/>
                <a:ea typeface="Barlow Condensed"/>
                <a:cs typeface="Barlow Condensed"/>
                <a:sym typeface="Barlow Condense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Font typeface="Barlow Condensed"/>
              <a:buNone/>
              <a:defRPr sz="4800">
                <a:latin typeface="Barlow Condensed"/>
                <a:ea typeface="Barlow Condensed"/>
                <a:cs typeface="Barlow Condensed"/>
                <a:sym typeface="Barlow Condense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Font typeface="Barlow Condensed"/>
              <a:buNone/>
              <a:defRPr sz="4800">
                <a:latin typeface="Barlow Condensed"/>
                <a:ea typeface="Barlow Condensed"/>
                <a:cs typeface="Barlow Condensed"/>
                <a:sym typeface="Barlow Condense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Font typeface="Barlow Condensed"/>
              <a:buNone/>
              <a:defRPr sz="4800">
                <a:latin typeface="Barlow Condensed"/>
                <a:ea typeface="Barlow Condensed"/>
                <a:cs typeface="Barlow Condensed"/>
                <a:sym typeface="Barlow Condensed"/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34" name="Google Shape;234;p4"/>
          <p:cNvSpPr txBox="1">
            <a:spLocks noGrp="1"/>
          </p:cNvSpPr>
          <p:nvPr>
            <p:ph type="title" idx="8" hasCustomPrompt="1"/>
          </p:nvPr>
        </p:nvSpPr>
        <p:spPr>
          <a:xfrm>
            <a:off x="3092969" y="5283517"/>
            <a:ext cx="1947600" cy="7704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36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36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36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36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36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36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36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36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r>
              <a:t>xx%</a:t>
            </a:r>
          </a:p>
        </p:txBody>
      </p:sp>
      <p:cxnSp>
        <p:nvCxnSpPr>
          <p:cNvPr id="235" name="Google Shape;235;p4"/>
          <p:cNvCxnSpPr/>
          <p:nvPr/>
        </p:nvCxnSpPr>
        <p:spPr>
          <a:xfrm>
            <a:off x="5315767" y="-22000"/>
            <a:ext cx="0" cy="5984800"/>
          </a:xfrm>
          <a:prstGeom prst="straightConnector1">
            <a:avLst/>
          </a:prstGeom>
          <a:noFill/>
          <a:ln w="28575" cap="flat" cmpd="sng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36" name="Google Shape;236;p4"/>
          <p:cNvSpPr txBox="1">
            <a:spLocks noGrp="1"/>
          </p:cNvSpPr>
          <p:nvPr>
            <p:ph type="ctrTitle" idx="9"/>
          </p:nvPr>
        </p:nvSpPr>
        <p:spPr>
          <a:xfrm>
            <a:off x="5540567" y="1696333"/>
            <a:ext cx="5184800" cy="77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Barlow Condensed"/>
              <a:buNone/>
              <a:defRPr sz="4800">
                <a:solidFill>
                  <a:schemeClr val="accent4"/>
                </a:solidFill>
                <a:latin typeface="Barlow Condensed"/>
                <a:ea typeface="Barlow Condensed"/>
                <a:cs typeface="Barlow Condensed"/>
                <a:sym typeface="Barlow Condensed"/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3600"/>
              <a:buFont typeface="Barlow Condensed"/>
              <a:buNone/>
              <a:defRPr sz="4800">
                <a:latin typeface="Barlow Condensed"/>
                <a:ea typeface="Barlow Condensed"/>
                <a:cs typeface="Barlow Condensed"/>
                <a:sym typeface="Barlow Condensed"/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3600"/>
              <a:buFont typeface="Barlow Condensed"/>
              <a:buNone/>
              <a:defRPr sz="4800">
                <a:latin typeface="Barlow Condensed"/>
                <a:ea typeface="Barlow Condensed"/>
                <a:cs typeface="Barlow Condensed"/>
                <a:sym typeface="Barlow Condensed"/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3600"/>
              <a:buFont typeface="Barlow Condensed"/>
              <a:buNone/>
              <a:defRPr sz="4800">
                <a:latin typeface="Barlow Condensed"/>
                <a:ea typeface="Barlow Condensed"/>
                <a:cs typeface="Barlow Condensed"/>
                <a:sym typeface="Barlow Condensed"/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3600"/>
              <a:buFont typeface="Barlow Condensed"/>
              <a:buNone/>
              <a:defRPr sz="4800">
                <a:latin typeface="Barlow Condensed"/>
                <a:ea typeface="Barlow Condensed"/>
                <a:cs typeface="Barlow Condensed"/>
                <a:sym typeface="Barlow Condensed"/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3600"/>
              <a:buFont typeface="Barlow Condensed"/>
              <a:buNone/>
              <a:defRPr sz="4800">
                <a:latin typeface="Barlow Condensed"/>
                <a:ea typeface="Barlow Condensed"/>
                <a:cs typeface="Barlow Condensed"/>
                <a:sym typeface="Barlow Condensed"/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3600"/>
              <a:buFont typeface="Barlow Condensed"/>
              <a:buNone/>
              <a:defRPr sz="4800">
                <a:latin typeface="Barlow Condensed"/>
                <a:ea typeface="Barlow Condensed"/>
                <a:cs typeface="Barlow Condensed"/>
                <a:sym typeface="Barlow Condensed"/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3600"/>
              <a:buFont typeface="Barlow Condensed"/>
              <a:buNone/>
              <a:defRPr sz="4800">
                <a:latin typeface="Barlow Condensed"/>
                <a:ea typeface="Barlow Condensed"/>
                <a:cs typeface="Barlow Condensed"/>
                <a:sym typeface="Barlow Condensed"/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3600"/>
              <a:buFont typeface="Barlow Condensed"/>
              <a:buNone/>
              <a:defRPr sz="4800">
                <a:latin typeface="Barlow Condensed"/>
                <a:ea typeface="Barlow Condensed"/>
                <a:cs typeface="Barlow Condensed"/>
                <a:sym typeface="Barlow Condensed"/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953271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TEXT">
  <p:cSld name="TITLE + TEXT"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8" name="Google Shape;238;p5"/>
          <p:cNvGrpSpPr/>
          <p:nvPr/>
        </p:nvGrpSpPr>
        <p:grpSpPr>
          <a:xfrm rot="10800000" flipH="1">
            <a:off x="8528348" y="5412516"/>
            <a:ext cx="3681885" cy="1459453"/>
            <a:chOff x="5543377" y="-26648"/>
            <a:chExt cx="3613943" cy="1432521"/>
          </a:xfrm>
        </p:grpSpPr>
        <p:sp>
          <p:nvSpPr>
            <p:cNvPr id="239" name="Google Shape;239;p5"/>
            <p:cNvSpPr/>
            <p:nvPr/>
          </p:nvSpPr>
          <p:spPr>
            <a:xfrm rot="-5400000">
              <a:off x="7539604" y="-62757"/>
              <a:ext cx="479036" cy="551254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27653" y="0"/>
                  </a:moveTo>
                  <a:lnTo>
                    <a:pt x="0" y="15978"/>
                  </a:lnTo>
                  <a:lnTo>
                    <a:pt x="27653" y="31823"/>
                  </a:lnTo>
                  <a:lnTo>
                    <a:pt x="27653" y="0"/>
                  </a:lnTo>
                  <a:close/>
                </a:path>
              </a:pathLst>
            </a:custGeom>
            <a:solidFill>
              <a:srgbClr val="0C2E3A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0" name="Google Shape;240;p5"/>
            <p:cNvSpPr/>
            <p:nvPr/>
          </p:nvSpPr>
          <p:spPr>
            <a:xfrm rot="-5400000">
              <a:off x="7263962" y="-63926"/>
              <a:ext cx="479036" cy="553592"/>
            </a:xfrm>
            <a:custGeom>
              <a:avLst/>
              <a:gdLst/>
              <a:ahLst/>
              <a:cxnLst/>
              <a:rect l="l" t="t" r="r" b="b"/>
              <a:pathLst>
                <a:path w="27654" h="31958" extrusionOk="0">
                  <a:moveTo>
                    <a:pt x="0" y="1"/>
                  </a:moveTo>
                  <a:lnTo>
                    <a:pt x="0" y="31957"/>
                  </a:lnTo>
                  <a:lnTo>
                    <a:pt x="27653" y="1597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78001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1" name="Google Shape;241;p5"/>
            <p:cNvSpPr/>
            <p:nvPr/>
          </p:nvSpPr>
          <p:spPr>
            <a:xfrm rot="-5400000">
              <a:off x="6437042" y="-62766"/>
              <a:ext cx="479036" cy="551271"/>
            </a:xfrm>
            <a:custGeom>
              <a:avLst/>
              <a:gdLst/>
              <a:ahLst/>
              <a:cxnLst/>
              <a:rect l="l" t="t" r="r" b="b"/>
              <a:pathLst>
                <a:path w="27654" h="31824" extrusionOk="0">
                  <a:moveTo>
                    <a:pt x="27653" y="1"/>
                  </a:moveTo>
                  <a:lnTo>
                    <a:pt x="0" y="15845"/>
                  </a:lnTo>
                  <a:lnTo>
                    <a:pt x="27653" y="31823"/>
                  </a:lnTo>
                  <a:lnTo>
                    <a:pt x="27653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2" name="Google Shape;242;p5"/>
            <p:cNvSpPr/>
            <p:nvPr/>
          </p:nvSpPr>
          <p:spPr>
            <a:xfrm rot="-5400000">
              <a:off x="6849922" y="-201155"/>
              <a:ext cx="479036" cy="828050"/>
            </a:xfrm>
            <a:custGeom>
              <a:avLst/>
              <a:gdLst/>
              <a:ahLst/>
              <a:cxnLst/>
              <a:rect l="l" t="t" r="r" b="b"/>
              <a:pathLst>
                <a:path w="27654" h="47802" extrusionOk="0">
                  <a:moveTo>
                    <a:pt x="0" y="0"/>
                  </a:moveTo>
                  <a:lnTo>
                    <a:pt x="0" y="31823"/>
                  </a:lnTo>
                  <a:lnTo>
                    <a:pt x="134" y="31956"/>
                  </a:lnTo>
                  <a:lnTo>
                    <a:pt x="27653" y="47801"/>
                  </a:lnTo>
                  <a:lnTo>
                    <a:pt x="27653" y="159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3" name="Google Shape;243;p5"/>
            <p:cNvSpPr/>
            <p:nvPr/>
          </p:nvSpPr>
          <p:spPr>
            <a:xfrm rot="-5400000">
              <a:off x="8229270" y="-201155"/>
              <a:ext cx="479036" cy="828050"/>
            </a:xfrm>
            <a:custGeom>
              <a:avLst/>
              <a:gdLst/>
              <a:ahLst/>
              <a:cxnLst/>
              <a:rect l="l" t="t" r="r" b="b"/>
              <a:pathLst>
                <a:path w="27654" h="47802" extrusionOk="0">
                  <a:moveTo>
                    <a:pt x="27653" y="1"/>
                  </a:moveTo>
                  <a:lnTo>
                    <a:pt x="0" y="15979"/>
                  </a:lnTo>
                  <a:lnTo>
                    <a:pt x="0" y="47802"/>
                  </a:lnTo>
                  <a:lnTo>
                    <a:pt x="134" y="47802"/>
                  </a:lnTo>
                  <a:lnTo>
                    <a:pt x="27653" y="31824"/>
                  </a:lnTo>
                  <a:lnTo>
                    <a:pt x="2765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4" name="Google Shape;244;p5"/>
            <p:cNvSpPr/>
            <p:nvPr/>
          </p:nvSpPr>
          <p:spPr>
            <a:xfrm rot="-5400000">
              <a:off x="8643318" y="-63918"/>
              <a:ext cx="476733" cy="551271"/>
            </a:xfrm>
            <a:custGeom>
              <a:avLst/>
              <a:gdLst/>
              <a:ahLst/>
              <a:cxnLst/>
              <a:rect l="l" t="t" r="r" b="b"/>
              <a:pathLst>
                <a:path w="27521" h="31824" extrusionOk="0">
                  <a:moveTo>
                    <a:pt x="27520" y="1"/>
                  </a:moveTo>
                  <a:lnTo>
                    <a:pt x="1" y="15979"/>
                  </a:lnTo>
                  <a:lnTo>
                    <a:pt x="27520" y="31823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5" name="Google Shape;245;p5"/>
            <p:cNvSpPr/>
            <p:nvPr/>
          </p:nvSpPr>
          <p:spPr>
            <a:xfrm rot="-5400000">
              <a:off x="7816399" y="-62757"/>
              <a:ext cx="479036" cy="551254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0" y="0"/>
                  </a:moveTo>
                  <a:lnTo>
                    <a:pt x="0" y="31823"/>
                  </a:lnTo>
                  <a:lnTo>
                    <a:pt x="27653" y="158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6A6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6" name="Google Shape;246;p5"/>
            <p:cNvSpPr/>
            <p:nvPr/>
          </p:nvSpPr>
          <p:spPr>
            <a:xfrm rot="-5400000">
              <a:off x="7539604" y="-62757"/>
              <a:ext cx="479036" cy="551254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27653" y="0"/>
                  </a:moveTo>
                  <a:lnTo>
                    <a:pt x="0" y="15978"/>
                  </a:lnTo>
                  <a:lnTo>
                    <a:pt x="27653" y="31823"/>
                  </a:lnTo>
                  <a:lnTo>
                    <a:pt x="2765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7" name="Google Shape;247;p5"/>
            <p:cNvSpPr/>
            <p:nvPr/>
          </p:nvSpPr>
          <p:spPr>
            <a:xfrm rot="-5400000">
              <a:off x="7263962" y="-63926"/>
              <a:ext cx="479036" cy="553592"/>
            </a:xfrm>
            <a:custGeom>
              <a:avLst/>
              <a:gdLst/>
              <a:ahLst/>
              <a:cxnLst/>
              <a:rect l="l" t="t" r="r" b="b"/>
              <a:pathLst>
                <a:path w="27654" h="31958" extrusionOk="0">
                  <a:moveTo>
                    <a:pt x="0" y="1"/>
                  </a:moveTo>
                  <a:lnTo>
                    <a:pt x="0" y="31957"/>
                  </a:lnTo>
                  <a:lnTo>
                    <a:pt x="27653" y="1597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A73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8" name="Google Shape;248;p5"/>
            <p:cNvSpPr/>
            <p:nvPr/>
          </p:nvSpPr>
          <p:spPr>
            <a:xfrm rot="-5400000">
              <a:off x="7265113" y="413968"/>
              <a:ext cx="476733" cy="553592"/>
            </a:xfrm>
            <a:custGeom>
              <a:avLst/>
              <a:gdLst/>
              <a:ahLst/>
              <a:cxnLst/>
              <a:rect l="l" t="t" r="r" b="b"/>
              <a:pathLst>
                <a:path w="27521" h="31958" extrusionOk="0">
                  <a:moveTo>
                    <a:pt x="27520" y="1"/>
                  </a:moveTo>
                  <a:lnTo>
                    <a:pt x="1" y="15979"/>
                  </a:lnTo>
                  <a:lnTo>
                    <a:pt x="27520" y="31957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rgbClr val="78001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9" name="Google Shape;249;p5"/>
            <p:cNvSpPr/>
            <p:nvPr/>
          </p:nvSpPr>
          <p:spPr>
            <a:xfrm rot="-5400000">
              <a:off x="7540756" y="415137"/>
              <a:ext cx="476733" cy="551254"/>
            </a:xfrm>
            <a:custGeom>
              <a:avLst/>
              <a:gdLst/>
              <a:ahLst/>
              <a:cxnLst/>
              <a:rect l="l" t="t" r="r" b="b"/>
              <a:pathLst>
                <a:path w="27521" h="31823" extrusionOk="0">
                  <a:moveTo>
                    <a:pt x="1" y="0"/>
                  </a:moveTo>
                  <a:lnTo>
                    <a:pt x="1" y="31823"/>
                  </a:lnTo>
                  <a:lnTo>
                    <a:pt x="27520" y="15978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78001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0" name="Google Shape;250;p5"/>
            <p:cNvSpPr/>
            <p:nvPr/>
          </p:nvSpPr>
          <p:spPr>
            <a:xfrm rot="-5400000">
              <a:off x="7263962" y="-63926"/>
              <a:ext cx="479036" cy="553592"/>
            </a:xfrm>
            <a:custGeom>
              <a:avLst/>
              <a:gdLst/>
              <a:ahLst/>
              <a:cxnLst/>
              <a:rect l="l" t="t" r="r" b="b"/>
              <a:pathLst>
                <a:path w="27654" h="31958" extrusionOk="0">
                  <a:moveTo>
                    <a:pt x="0" y="1"/>
                  </a:moveTo>
                  <a:lnTo>
                    <a:pt x="0" y="31957"/>
                  </a:lnTo>
                  <a:lnTo>
                    <a:pt x="27653" y="1597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78001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1" name="Google Shape;251;p5"/>
            <p:cNvSpPr/>
            <p:nvPr/>
          </p:nvSpPr>
          <p:spPr>
            <a:xfrm rot="-5400000">
              <a:off x="6852226" y="277891"/>
              <a:ext cx="476733" cy="825746"/>
            </a:xfrm>
            <a:custGeom>
              <a:avLst/>
              <a:gdLst/>
              <a:ahLst/>
              <a:cxnLst/>
              <a:rect l="l" t="t" r="r" b="b"/>
              <a:pathLst>
                <a:path w="27521" h="47669" extrusionOk="0">
                  <a:moveTo>
                    <a:pt x="27520" y="1"/>
                  </a:moveTo>
                  <a:lnTo>
                    <a:pt x="1" y="15845"/>
                  </a:lnTo>
                  <a:lnTo>
                    <a:pt x="1" y="47668"/>
                  </a:lnTo>
                  <a:lnTo>
                    <a:pt x="27520" y="31823"/>
                  </a:lnTo>
                  <a:lnTo>
                    <a:pt x="27520" y="31690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2" name="Google Shape;252;p5"/>
            <p:cNvSpPr/>
            <p:nvPr/>
          </p:nvSpPr>
          <p:spPr>
            <a:xfrm rot="-5400000">
              <a:off x="5553199" y="611305"/>
              <a:ext cx="139273" cy="158917"/>
            </a:xfrm>
            <a:custGeom>
              <a:avLst/>
              <a:gdLst/>
              <a:ahLst/>
              <a:cxnLst/>
              <a:rect l="l" t="t" r="r" b="b"/>
              <a:pathLst>
                <a:path w="8040" h="9174" extrusionOk="0">
                  <a:moveTo>
                    <a:pt x="8040" y="0"/>
                  </a:moveTo>
                  <a:lnTo>
                    <a:pt x="1" y="4604"/>
                  </a:lnTo>
                  <a:lnTo>
                    <a:pt x="8040" y="9174"/>
                  </a:lnTo>
                  <a:lnTo>
                    <a:pt x="8040" y="0"/>
                  </a:lnTo>
                  <a:close/>
                </a:path>
              </a:pathLst>
            </a:custGeom>
            <a:solidFill>
              <a:srgbClr val="018790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3" name="Google Shape;253;p5"/>
            <p:cNvSpPr/>
            <p:nvPr/>
          </p:nvSpPr>
          <p:spPr>
            <a:xfrm rot="-5400000">
              <a:off x="5886623" y="414843"/>
              <a:ext cx="476733" cy="551843"/>
            </a:xfrm>
            <a:custGeom>
              <a:avLst/>
              <a:gdLst/>
              <a:ahLst/>
              <a:cxnLst/>
              <a:rect l="l" t="t" r="r" b="b"/>
              <a:pathLst>
                <a:path w="27521" h="31857" extrusionOk="0">
                  <a:moveTo>
                    <a:pt x="1" y="0"/>
                  </a:moveTo>
                  <a:lnTo>
                    <a:pt x="1" y="31857"/>
                  </a:lnTo>
                  <a:lnTo>
                    <a:pt x="27520" y="15845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1DCDC3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4" name="Google Shape;254;p5"/>
            <p:cNvSpPr/>
            <p:nvPr/>
          </p:nvSpPr>
          <p:spPr>
            <a:xfrm rot="-5400000">
              <a:off x="8404961" y="653513"/>
              <a:ext cx="953448" cy="551271"/>
            </a:xfrm>
            <a:custGeom>
              <a:avLst/>
              <a:gdLst/>
              <a:ahLst/>
              <a:cxnLst/>
              <a:rect l="l" t="t" r="r" b="b"/>
              <a:pathLst>
                <a:path w="55041" h="31824" extrusionOk="0">
                  <a:moveTo>
                    <a:pt x="27521" y="1"/>
                  </a:moveTo>
                  <a:lnTo>
                    <a:pt x="1" y="15979"/>
                  </a:lnTo>
                  <a:lnTo>
                    <a:pt x="27521" y="31823"/>
                  </a:lnTo>
                  <a:lnTo>
                    <a:pt x="55040" y="15979"/>
                  </a:lnTo>
                  <a:lnTo>
                    <a:pt x="27521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5" name="Google Shape;255;p5"/>
            <p:cNvSpPr/>
            <p:nvPr/>
          </p:nvSpPr>
          <p:spPr>
            <a:xfrm rot="-5400000">
              <a:off x="8230422" y="276739"/>
              <a:ext cx="476733" cy="828050"/>
            </a:xfrm>
            <a:custGeom>
              <a:avLst/>
              <a:gdLst/>
              <a:ahLst/>
              <a:cxnLst/>
              <a:rect l="l" t="t" r="r" b="b"/>
              <a:pathLst>
                <a:path w="27521" h="47802" extrusionOk="0">
                  <a:moveTo>
                    <a:pt x="1" y="1"/>
                  </a:moveTo>
                  <a:lnTo>
                    <a:pt x="1" y="31824"/>
                  </a:lnTo>
                  <a:lnTo>
                    <a:pt x="27520" y="47802"/>
                  </a:lnTo>
                  <a:lnTo>
                    <a:pt x="27520" y="1597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6" name="Google Shape;256;p5"/>
            <p:cNvSpPr/>
            <p:nvPr/>
          </p:nvSpPr>
          <p:spPr>
            <a:xfrm rot="-5400000">
              <a:off x="7817551" y="415137"/>
              <a:ext cx="476733" cy="551254"/>
            </a:xfrm>
            <a:custGeom>
              <a:avLst/>
              <a:gdLst/>
              <a:ahLst/>
              <a:cxnLst/>
              <a:rect l="l" t="t" r="r" b="b"/>
              <a:pathLst>
                <a:path w="27521" h="31823" extrusionOk="0">
                  <a:moveTo>
                    <a:pt x="27520" y="0"/>
                  </a:moveTo>
                  <a:lnTo>
                    <a:pt x="1" y="15845"/>
                  </a:lnTo>
                  <a:lnTo>
                    <a:pt x="27520" y="31823"/>
                  </a:lnTo>
                  <a:lnTo>
                    <a:pt x="2752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7" name="Google Shape;257;p5"/>
            <p:cNvSpPr/>
            <p:nvPr/>
          </p:nvSpPr>
          <p:spPr>
            <a:xfrm rot="-5400000">
              <a:off x="7816399" y="-62757"/>
              <a:ext cx="479036" cy="551254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0" y="0"/>
                  </a:moveTo>
                  <a:lnTo>
                    <a:pt x="0" y="31823"/>
                  </a:lnTo>
                  <a:lnTo>
                    <a:pt x="27653" y="158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8" name="Google Shape;258;p5"/>
            <p:cNvSpPr/>
            <p:nvPr/>
          </p:nvSpPr>
          <p:spPr>
            <a:xfrm rot="-5400000">
              <a:off x="7263962" y="-63926"/>
              <a:ext cx="479036" cy="553592"/>
            </a:xfrm>
            <a:custGeom>
              <a:avLst/>
              <a:gdLst/>
              <a:ahLst/>
              <a:cxnLst/>
              <a:rect l="l" t="t" r="r" b="b"/>
              <a:pathLst>
                <a:path w="27654" h="31958" extrusionOk="0">
                  <a:moveTo>
                    <a:pt x="0" y="1"/>
                  </a:moveTo>
                  <a:lnTo>
                    <a:pt x="0" y="31957"/>
                  </a:lnTo>
                  <a:lnTo>
                    <a:pt x="27653" y="1597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9" name="Google Shape;259;p5"/>
            <p:cNvSpPr/>
            <p:nvPr/>
          </p:nvSpPr>
          <p:spPr>
            <a:xfrm rot="-5400000">
              <a:off x="7163985" y="515124"/>
              <a:ext cx="953448" cy="828050"/>
            </a:xfrm>
            <a:custGeom>
              <a:avLst/>
              <a:gdLst/>
              <a:ahLst/>
              <a:cxnLst/>
              <a:rect l="l" t="t" r="r" b="b"/>
              <a:pathLst>
                <a:path w="55041" h="47802" extrusionOk="0">
                  <a:moveTo>
                    <a:pt x="55040" y="1"/>
                  </a:moveTo>
                  <a:lnTo>
                    <a:pt x="27521" y="15979"/>
                  </a:lnTo>
                  <a:lnTo>
                    <a:pt x="1" y="31957"/>
                  </a:lnTo>
                  <a:lnTo>
                    <a:pt x="27521" y="47802"/>
                  </a:lnTo>
                  <a:lnTo>
                    <a:pt x="55040" y="31957"/>
                  </a:lnTo>
                  <a:lnTo>
                    <a:pt x="5504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260" name="Google Shape;260;p5"/>
          <p:cNvGrpSpPr/>
          <p:nvPr/>
        </p:nvGrpSpPr>
        <p:grpSpPr>
          <a:xfrm rot="10800000" flipH="1">
            <a:off x="-550795" y="-35535"/>
            <a:ext cx="2922859" cy="1993571"/>
            <a:chOff x="-293170" y="3658798"/>
            <a:chExt cx="2192144" cy="1495178"/>
          </a:xfrm>
        </p:grpSpPr>
        <p:sp>
          <p:nvSpPr>
            <p:cNvPr id="261" name="Google Shape;261;p5"/>
            <p:cNvSpPr/>
            <p:nvPr/>
          </p:nvSpPr>
          <p:spPr>
            <a:xfrm rot="5400000">
              <a:off x="566876" y="4718563"/>
              <a:ext cx="402082" cy="465014"/>
            </a:xfrm>
            <a:custGeom>
              <a:avLst/>
              <a:gdLst/>
              <a:ahLst/>
              <a:cxnLst/>
              <a:rect l="l" t="t" r="r" b="b"/>
              <a:pathLst>
                <a:path w="27521" h="31823" extrusionOk="0">
                  <a:moveTo>
                    <a:pt x="27521" y="0"/>
                  </a:moveTo>
                  <a:lnTo>
                    <a:pt x="1" y="15978"/>
                  </a:lnTo>
                  <a:lnTo>
                    <a:pt x="27521" y="31823"/>
                  </a:lnTo>
                  <a:lnTo>
                    <a:pt x="27521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2" name="Google Shape;262;p5"/>
            <p:cNvSpPr/>
            <p:nvPr/>
          </p:nvSpPr>
          <p:spPr>
            <a:xfrm rot="5400000">
              <a:off x="813966" y="4749204"/>
              <a:ext cx="372910" cy="433031"/>
            </a:xfrm>
            <a:custGeom>
              <a:avLst/>
              <a:gdLst/>
              <a:ahLst/>
              <a:cxnLst/>
              <a:rect l="l" t="t" r="r" b="b"/>
              <a:pathLst>
                <a:path w="27521" h="31958" extrusionOk="0">
                  <a:moveTo>
                    <a:pt x="1" y="1"/>
                  </a:moveTo>
                  <a:lnTo>
                    <a:pt x="1" y="31957"/>
                  </a:lnTo>
                  <a:lnTo>
                    <a:pt x="27521" y="1597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5340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3" name="Google Shape;263;p5"/>
            <p:cNvSpPr/>
            <p:nvPr/>
          </p:nvSpPr>
          <p:spPr>
            <a:xfrm rot="5400000">
              <a:off x="1460748" y="4750112"/>
              <a:ext cx="372910" cy="431215"/>
            </a:xfrm>
            <a:custGeom>
              <a:avLst/>
              <a:gdLst/>
              <a:ahLst/>
              <a:cxnLst/>
              <a:rect l="l" t="t" r="r" b="b"/>
              <a:pathLst>
                <a:path w="27521" h="31824" extrusionOk="0">
                  <a:moveTo>
                    <a:pt x="27521" y="1"/>
                  </a:moveTo>
                  <a:lnTo>
                    <a:pt x="1" y="15845"/>
                  </a:lnTo>
                  <a:lnTo>
                    <a:pt x="27521" y="31823"/>
                  </a:lnTo>
                  <a:lnTo>
                    <a:pt x="2752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4" name="Google Shape;264;p5"/>
            <p:cNvSpPr/>
            <p:nvPr/>
          </p:nvSpPr>
          <p:spPr>
            <a:xfrm rot="5400000">
              <a:off x="1135098" y="4642762"/>
              <a:ext cx="376514" cy="645915"/>
            </a:xfrm>
            <a:custGeom>
              <a:avLst/>
              <a:gdLst/>
              <a:ahLst/>
              <a:cxnLst/>
              <a:rect l="l" t="t" r="r" b="b"/>
              <a:pathLst>
                <a:path w="27787" h="47669" extrusionOk="0">
                  <a:moveTo>
                    <a:pt x="1" y="1"/>
                  </a:moveTo>
                  <a:lnTo>
                    <a:pt x="134" y="31823"/>
                  </a:lnTo>
                  <a:lnTo>
                    <a:pt x="27787" y="47668"/>
                  </a:lnTo>
                  <a:lnTo>
                    <a:pt x="27654" y="15845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5" name="Google Shape;265;p5"/>
            <p:cNvSpPr/>
            <p:nvPr/>
          </p:nvSpPr>
          <p:spPr>
            <a:xfrm rot="5400000">
              <a:off x="813065" y="4375410"/>
              <a:ext cx="374712" cy="433031"/>
            </a:xfrm>
            <a:custGeom>
              <a:avLst/>
              <a:gdLst/>
              <a:ahLst/>
              <a:cxnLst/>
              <a:rect l="l" t="t" r="r" b="b"/>
              <a:pathLst>
                <a:path w="27654" h="31958" extrusionOk="0">
                  <a:moveTo>
                    <a:pt x="27654" y="1"/>
                  </a:moveTo>
                  <a:lnTo>
                    <a:pt x="1" y="15979"/>
                  </a:lnTo>
                  <a:lnTo>
                    <a:pt x="27654" y="31957"/>
                  </a:lnTo>
                  <a:lnTo>
                    <a:pt x="27654" y="1"/>
                  </a:lnTo>
                  <a:close/>
                </a:path>
              </a:pathLst>
            </a:custGeom>
            <a:solidFill>
              <a:srgbClr val="F5340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6" name="Google Shape;266;p5"/>
            <p:cNvSpPr/>
            <p:nvPr/>
          </p:nvSpPr>
          <p:spPr>
            <a:xfrm rot="5400000">
              <a:off x="597469" y="4376325"/>
              <a:ext cx="374712" cy="431202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1" y="0"/>
                  </a:moveTo>
                  <a:lnTo>
                    <a:pt x="1" y="31823"/>
                  </a:lnTo>
                  <a:lnTo>
                    <a:pt x="27654" y="15978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E3651D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7" name="Google Shape;267;p5"/>
            <p:cNvSpPr/>
            <p:nvPr/>
          </p:nvSpPr>
          <p:spPr>
            <a:xfrm rot="5400000">
              <a:off x="813966" y="4749204"/>
              <a:ext cx="372910" cy="433031"/>
            </a:xfrm>
            <a:custGeom>
              <a:avLst/>
              <a:gdLst/>
              <a:ahLst/>
              <a:cxnLst/>
              <a:rect l="l" t="t" r="r" b="b"/>
              <a:pathLst>
                <a:path w="27521" h="31958" extrusionOk="0">
                  <a:moveTo>
                    <a:pt x="1" y="1"/>
                  </a:moveTo>
                  <a:lnTo>
                    <a:pt x="1" y="31957"/>
                  </a:lnTo>
                  <a:lnTo>
                    <a:pt x="27521" y="1597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FA73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8" name="Google Shape;268;p5"/>
            <p:cNvSpPr/>
            <p:nvPr/>
          </p:nvSpPr>
          <p:spPr>
            <a:xfrm rot="5400000">
              <a:off x="1460754" y="4002531"/>
              <a:ext cx="372896" cy="431215"/>
            </a:xfrm>
            <a:custGeom>
              <a:avLst/>
              <a:gdLst/>
              <a:ahLst/>
              <a:cxnLst/>
              <a:rect l="l" t="t" r="r" b="b"/>
              <a:pathLst>
                <a:path w="27520" h="31824" extrusionOk="0">
                  <a:moveTo>
                    <a:pt x="27520" y="1"/>
                  </a:moveTo>
                  <a:lnTo>
                    <a:pt x="0" y="15845"/>
                  </a:lnTo>
                  <a:lnTo>
                    <a:pt x="27520" y="31823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9" name="Google Shape;269;p5"/>
            <p:cNvSpPr/>
            <p:nvPr/>
          </p:nvSpPr>
          <p:spPr>
            <a:xfrm rot="5400000">
              <a:off x="1128547" y="3961854"/>
              <a:ext cx="174931" cy="201597"/>
            </a:xfrm>
            <a:custGeom>
              <a:avLst/>
              <a:gdLst/>
              <a:ahLst/>
              <a:cxnLst/>
              <a:rect l="l" t="t" r="r" b="b"/>
              <a:pathLst>
                <a:path w="12910" h="14878" extrusionOk="0">
                  <a:moveTo>
                    <a:pt x="1" y="0"/>
                  </a:moveTo>
                  <a:lnTo>
                    <a:pt x="1" y="14877"/>
                  </a:lnTo>
                  <a:lnTo>
                    <a:pt x="12910" y="7505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0" name="Google Shape;270;p5"/>
            <p:cNvSpPr/>
            <p:nvPr/>
          </p:nvSpPr>
          <p:spPr>
            <a:xfrm rot="5400000">
              <a:off x="1770825" y="4018351"/>
              <a:ext cx="118427" cy="137871"/>
            </a:xfrm>
            <a:custGeom>
              <a:avLst/>
              <a:gdLst/>
              <a:ahLst/>
              <a:cxnLst/>
              <a:rect l="l" t="t" r="r" b="b"/>
              <a:pathLst>
                <a:path w="8740" h="10175" extrusionOk="0">
                  <a:moveTo>
                    <a:pt x="0" y="1"/>
                  </a:moveTo>
                  <a:lnTo>
                    <a:pt x="0" y="10175"/>
                  </a:lnTo>
                  <a:lnTo>
                    <a:pt x="8740" y="500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1" name="Google Shape;271;p5"/>
            <p:cNvSpPr/>
            <p:nvPr/>
          </p:nvSpPr>
          <p:spPr>
            <a:xfrm rot="5400000">
              <a:off x="1135999" y="4268968"/>
              <a:ext cx="374712" cy="645915"/>
            </a:xfrm>
            <a:custGeom>
              <a:avLst/>
              <a:gdLst/>
              <a:ahLst/>
              <a:cxnLst/>
              <a:rect l="l" t="t" r="r" b="b"/>
              <a:pathLst>
                <a:path w="27654" h="47669" extrusionOk="0">
                  <a:moveTo>
                    <a:pt x="27654" y="1"/>
                  </a:moveTo>
                  <a:lnTo>
                    <a:pt x="1" y="15845"/>
                  </a:lnTo>
                  <a:lnTo>
                    <a:pt x="1" y="47668"/>
                  </a:lnTo>
                  <a:lnTo>
                    <a:pt x="27521" y="31823"/>
                  </a:lnTo>
                  <a:lnTo>
                    <a:pt x="27654" y="31690"/>
                  </a:lnTo>
                  <a:lnTo>
                    <a:pt x="27654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2" name="Google Shape;272;p5"/>
            <p:cNvSpPr/>
            <p:nvPr/>
          </p:nvSpPr>
          <p:spPr>
            <a:xfrm rot="5400000">
              <a:off x="1459847" y="4376318"/>
              <a:ext cx="374712" cy="431215"/>
            </a:xfrm>
            <a:custGeom>
              <a:avLst/>
              <a:gdLst/>
              <a:ahLst/>
              <a:cxnLst/>
              <a:rect l="l" t="t" r="r" b="b"/>
              <a:pathLst>
                <a:path w="27654" h="31824" extrusionOk="0">
                  <a:moveTo>
                    <a:pt x="1" y="1"/>
                  </a:moveTo>
                  <a:lnTo>
                    <a:pt x="1" y="31823"/>
                  </a:lnTo>
                  <a:lnTo>
                    <a:pt x="27654" y="15979"/>
                  </a:lnTo>
                  <a:lnTo>
                    <a:pt x="27654" y="15845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3" name="Google Shape;273;p5"/>
            <p:cNvSpPr/>
            <p:nvPr/>
          </p:nvSpPr>
          <p:spPr>
            <a:xfrm rot="5400000">
              <a:off x="167191" y="4002531"/>
              <a:ext cx="372896" cy="431215"/>
            </a:xfrm>
            <a:custGeom>
              <a:avLst/>
              <a:gdLst/>
              <a:ahLst/>
              <a:cxnLst/>
              <a:rect l="l" t="t" r="r" b="b"/>
              <a:pathLst>
                <a:path w="27520" h="31824" extrusionOk="0">
                  <a:moveTo>
                    <a:pt x="27520" y="1"/>
                  </a:moveTo>
                  <a:lnTo>
                    <a:pt x="0" y="15979"/>
                  </a:lnTo>
                  <a:lnTo>
                    <a:pt x="27520" y="31824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4" name="Google Shape;274;p5"/>
            <p:cNvSpPr/>
            <p:nvPr/>
          </p:nvSpPr>
          <p:spPr>
            <a:xfrm rot="5400000">
              <a:off x="-264008" y="3629645"/>
              <a:ext cx="372910" cy="431215"/>
            </a:xfrm>
            <a:custGeom>
              <a:avLst/>
              <a:gdLst/>
              <a:ahLst/>
              <a:cxnLst/>
              <a:rect l="l" t="t" r="r" b="b"/>
              <a:pathLst>
                <a:path w="27521" h="31824" extrusionOk="0">
                  <a:moveTo>
                    <a:pt x="1" y="1"/>
                  </a:moveTo>
                  <a:lnTo>
                    <a:pt x="1" y="31823"/>
                  </a:lnTo>
                  <a:lnTo>
                    <a:pt x="27520" y="1597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5" name="Google Shape;275;p5"/>
            <p:cNvSpPr/>
            <p:nvPr/>
          </p:nvSpPr>
          <p:spPr>
            <a:xfrm rot="5400000">
              <a:off x="-49317" y="4160717"/>
              <a:ext cx="374712" cy="862417"/>
            </a:xfrm>
            <a:custGeom>
              <a:avLst/>
              <a:gdLst/>
              <a:ahLst/>
              <a:cxnLst/>
              <a:rect l="l" t="t" r="r" b="b"/>
              <a:pathLst>
                <a:path w="27654" h="63647" extrusionOk="0">
                  <a:moveTo>
                    <a:pt x="1" y="1"/>
                  </a:moveTo>
                  <a:lnTo>
                    <a:pt x="1" y="31824"/>
                  </a:lnTo>
                  <a:lnTo>
                    <a:pt x="1" y="63646"/>
                  </a:lnTo>
                  <a:lnTo>
                    <a:pt x="27521" y="47802"/>
                  </a:lnTo>
                  <a:lnTo>
                    <a:pt x="27654" y="47802"/>
                  </a:lnTo>
                  <a:lnTo>
                    <a:pt x="27654" y="1597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6" name="Google Shape;276;p5"/>
            <p:cNvSpPr/>
            <p:nvPr/>
          </p:nvSpPr>
          <p:spPr>
            <a:xfrm rot="5400000">
              <a:off x="380972" y="4376325"/>
              <a:ext cx="374712" cy="431202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27654" y="0"/>
                  </a:moveTo>
                  <a:lnTo>
                    <a:pt x="1" y="15845"/>
                  </a:lnTo>
                  <a:lnTo>
                    <a:pt x="27654" y="31823"/>
                  </a:lnTo>
                  <a:lnTo>
                    <a:pt x="27654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7" name="Google Shape;277;p5"/>
            <p:cNvSpPr/>
            <p:nvPr/>
          </p:nvSpPr>
          <p:spPr>
            <a:xfrm rot="5400000">
              <a:off x="139325" y="4533617"/>
              <a:ext cx="374712" cy="862403"/>
            </a:xfrm>
            <a:custGeom>
              <a:avLst/>
              <a:gdLst/>
              <a:ahLst/>
              <a:cxnLst/>
              <a:rect l="l" t="t" r="r" b="b"/>
              <a:pathLst>
                <a:path w="27654" h="63646" extrusionOk="0">
                  <a:moveTo>
                    <a:pt x="134" y="0"/>
                  </a:moveTo>
                  <a:lnTo>
                    <a:pt x="1" y="31823"/>
                  </a:lnTo>
                  <a:lnTo>
                    <a:pt x="134" y="31823"/>
                  </a:lnTo>
                  <a:lnTo>
                    <a:pt x="134" y="63646"/>
                  </a:lnTo>
                  <a:lnTo>
                    <a:pt x="27654" y="47668"/>
                  </a:lnTo>
                  <a:lnTo>
                    <a:pt x="27654" y="15845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8" name="Google Shape;278;p5"/>
            <p:cNvSpPr/>
            <p:nvPr/>
          </p:nvSpPr>
          <p:spPr>
            <a:xfrm rot="5400000">
              <a:off x="519274" y="4454515"/>
              <a:ext cx="747608" cy="647717"/>
            </a:xfrm>
            <a:custGeom>
              <a:avLst/>
              <a:gdLst/>
              <a:ahLst/>
              <a:cxnLst/>
              <a:rect l="l" t="t" r="r" b="b"/>
              <a:pathLst>
                <a:path w="55174" h="47802" extrusionOk="0">
                  <a:moveTo>
                    <a:pt x="27654" y="1"/>
                  </a:moveTo>
                  <a:lnTo>
                    <a:pt x="1" y="15979"/>
                  </a:lnTo>
                  <a:lnTo>
                    <a:pt x="1" y="47802"/>
                  </a:lnTo>
                  <a:lnTo>
                    <a:pt x="27654" y="31957"/>
                  </a:lnTo>
                  <a:lnTo>
                    <a:pt x="55174" y="15979"/>
                  </a:lnTo>
                  <a:lnTo>
                    <a:pt x="27654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279" name="Google Shape;279;p5"/>
          <p:cNvSpPr txBox="1">
            <a:spLocks noGrp="1"/>
          </p:cNvSpPr>
          <p:nvPr>
            <p:ph type="ctrTitle"/>
          </p:nvPr>
        </p:nvSpPr>
        <p:spPr>
          <a:xfrm>
            <a:off x="5744065" y="2756647"/>
            <a:ext cx="4392400" cy="77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80" name="Google Shape;280;p5"/>
          <p:cNvSpPr txBox="1">
            <a:spLocks noGrp="1"/>
          </p:cNvSpPr>
          <p:nvPr>
            <p:ph type="subTitle" idx="1"/>
          </p:nvPr>
        </p:nvSpPr>
        <p:spPr>
          <a:xfrm>
            <a:off x="2491000" y="3610951"/>
            <a:ext cx="5360400" cy="49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cxnSp>
        <p:nvCxnSpPr>
          <p:cNvPr id="281" name="Google Shape;281;p5"/>
          <p:cNvCxnSpPr/>
          <p:nvPr/>
        </p:nvCxnSpPr>
        <p:spPr>
          <a:xfrm>
            <a:off x="6831600" y="3476317"/>
            <a:ext cx="5360400" cy="0"/>
          </a:xfrm>
          <a:prstGeom prst="straightConnector1">
            <a:avLst/>
          </a:prstGeom>
          <a:noFill/>
          <a:ln w="28575" cap="flat" cmpd="sng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702554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DESIGN 1">
  <p:cSld name="TITLE DESIGN 1"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3" name="Google Shape;283;p6"/>
          <p:cNvGrpSpPr/>
          <p:nvPr/>
        </p:nvGrpSpPr>
        <p:grpSpPr>
          <a:xfrm rot="10800000">
            <a:off x="15" y="5412516"/>
            <a:ext cx="3681885" cy="1459453"/>
            <a:chOff x="5543377" y="-26648"/>
            <a:chExt cx="3613943" cy="1432521"/>
          </a:xfrm>
        </p:grpSpPr>
        <p:sp>
          <p:nvSpPr>
            <p:cNvPr id="284" name="Google Shape;284;p6"/>
            <p:cNvSpPr/>
            <p:nvPr/>
          </p:nvSpPr>
          <p:spPr>
            <a:xfrm rot="-5400000">
              <a:off x="7539604" y="-62757"/>
              <a:ext cx="479036" cy="551254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27653" y="0"/>
                  </a:moveTo>
                  <a:lnTo>
                    <a:pt x="0" y="15978"/>
                  </a:lnTo>
                  <a:lnTo>
                    <a:pt x="27653" y="31823"/>
                  </a:lnTo>
                  <a:lnTo>
                    <a:pt x="27653" y="0"/>
                  </a:lnTo>
                  <a:close/>
                </a:path>
              </a:pathLst>
            </a:custGeom>
            <a:solidFill>
              <a:srgbClr val="0C2E3A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5" name="Google Shape;285;p6"/>
            <p:cNvSpPr/>
            <p:nvPr/>
          </p:nvSpPr>
          <p:spPr>
            <a:xfrm rot="-5400000">
              <a:off x="7263962" y="-63926"/>
              <a:ext cx="479036" cy="553592"/>
            </a:xfrm>
            <a:custGeom>
              <a:avLst/>
              <a:gdLst/>
              <a:ahLst/>
              <a:cxnLst/>
              <a:rect l="l" t="t" r="r" b="b"/>
              <a:pathLst>
                <a:path w="27654" h="31958" extrusionOk="0">
                  <a:moveTo>
                    <a:pt x="0" y="1"/>
                  </a:moveTo>
                  <a:lnTo>
                    <a:pt x="0" y="31957"/>
                  </a:lnTo>
                  <a:lnTo>
                    <a:pt x="27653" y="1597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78001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6" name="Google Shape;286;p6"/>
            <p:cNvSpPr/>
            <p:nvPr/>
          </p:nvSpPr>
          <p:spPr>
            <a:xfrm rot="-5400000">
              <a:off x="6437042" y="-62766"/>
              <a:ext cx="479036" cy="551271"/>
            </a:xfrm>
            <a:custGeom>
              <a:avLst/>
              <a:gdLst/>
              <a:ahLst/>
              <a:cxnLst/>
              <a:rect l="l" t="t" r="r" b="b"/>
              <a:pathLst>
                <a:path w="27654" h="31824" extrusionOk="0">
                  <a:moveTo>
                    <a:pt x="27653" y="1"/>
                  </a:moveTo>
                  <a:lnTo>
                    <a:pt x="0" y="15845"/>
                  </a:lnTo>
                  <a:lnTo>
                    <a:pt x="27653" y="31823"/>
                  </a:lnTo>
                  <a:lnTo>
                    <a:pt x="27653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7" name="Google Shape;287;p6"/>
            <p:cNvSpPr/>
            <p:nvPr/>
          </p:nvSpPr>
          <p:spPr>
            <a:xfrm rot="-5400000">
              <a:off x="6849922" y="-201155"/>
              <a:ext cx="479036" cy="828050"/>
            </a:xfrm>
            <a:custGeom>
              <a:avLst/>
              <a:gdLst/>
              <a:ahLst/>
              <a:cxnLst/>
              <a:rect l="l" t="t" r="r" b="b"/>
              <a:pathLst>
                <a:path w="27654" h="47802" extrusionOk="0">
                  <a:moveTo>
                    <a:pt x="0" y="0"/>
                  </a:moveTo>
                  <a:lnTo>
                    <a:pt x="0" y="31823"/>
                  </a:lnTo>
                  <a:lnTo>
                    <a:pt x="134" y="31956"/>
                  </a:lnTo>
                  <a:lnTo>
                    <a:pt x="27653" y="47801"/>
                  </a:lnTo>
                  <a:lnTo>
                    <a:pt x="27653" y="159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8" name="Google Shape;288;p6"/>
            <p:cNvSpPr/>
            <p:nvPr/>
          </p:nvSpPr>
          <p:spPr>
            <a:xfrm rot="-5400000">
              <a:off x="8229270" y="-201155"/>
              <a:ext cx="479036" cy="828050"/>
            </a:xfrm>
            <a:custGeom>
              <a:avLst/>
              <a:gdLst/>
              <a:ahLst/>
              <a:cxnLst/>
              <a:rect l="l" t="t" r="r" b="b"/>
              <a:pathLst>
                <a:path w="27654" h="47802" extrusionOk="0">
                  <a:moveTo>
                    <a:pt x="27653" y="1"/>
                  </a:moveTo>
                  <a:lnTo>
                    <a:pt x="0" y="15979"/>
                  </a:lnTo>
                  <a:lnTo>
                    <a:pt x="0" y="47802"/>
                  </a:lnTo>
                  <a:lnTo>
                    <a:pt x="134" y="47802"/>
                  </a:lnTo>
                  <a:lnTo>
                    <a:pt x="27653" y="31824"/>
                  </a:lnTo>
                  <a:lnTo>
                    <a:pt x="2765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9" name="Google Shape;289;p6"/>
            <p:cNvSpPr/>
            <p:nvPr/>
          </p:nvSpPr>
          <p:spPr>
            <a:xfrm rot="-5400000">
              <a:off x="8643318" y="-63918"/>
              <a:ext cx="476733" cy="551271"/>
            </a:xfrm>
            <a:custGeom>
              <a:avLst/>
              <a:gdLst/>
              <a:ahLst/>
              <a:cxnLst/>
              <a:rect l="l" t="t" r="r" b="b"/>
              <a:pathLst>
                <a:path w="27521" h="31824" extrusionOk="0">
                  <a:moveTo>
                    <a:pt x="27520" y="1"/>
                  </a:moveTo>
                  <a:lnTo>
                    <a:pt x="1" y="15979"/>
                  </a:lnTo>
                  <a:lnTo>
                    <a:pt x="27520" y="31823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0" name="Google Shape;290;p6"/>
            <p:cNvSpPr/>
            <p:nvPr/>
          </p:nvSpPr>
          <p:spPr>
            <a:xfrm rot="-5400000">
              <a:off x="7816399" y="-62757"/>
              <a:ext cx="479036" cy="551254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0" y="0"/>
                  </a:moveTo>
                  <a:lnTo>
                    <a:pt x="0" y="31823"/>
                  </a:lnTo>
                  <a:lnTo>
                    <a:pt x="27653" y="158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6A6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1" name="Google Shape;291;p6"/>
            <p:cNvSpPr/>
            <p:nvPr/>
          </p:nvSpPr>
          <p:spPr>
            <a:xfrm rot="-5400000">
              <a:off x="7539604" y="-62757"/>
              <a:ext cx="479036" cy="551254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27653" y="0"/>
                  </a:moveTo>
                  <a:lnTo>
                    <a:pt x="0" y="15978"/>
                  </a:lnTo>
                  <a:lnTo>
                    <a:pt x="27653" y="31823"/>
                  </a:lnTo>
                  <a:lnTo>
                    <a:pt x="2765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2" name="Google Shape;292;p6"/>
            <p:cNvSpPr/>
            <p:nvPr/>
          </p:nvSpPr>
          <p:spPr>
            <a:xfrm rot="-5400000">
              <a:off x="7263962" y="-63926"/>
              <a:ext cx="479036" cy="553592"/>
            </a:xfrm>
            <a:custGeom>
              <a:avLst/>
              <a:gdLst/>
              <a:ahLst/>
              <a:cxnLst/>
              <a:rect l="l" t="t" r="r" b="b"/>
              <a:pathLst>
                <a:path w="27654" h="31958" extrusionOk="0">
                  <a:moveTo>
                    <a:pt x="0" y="1"/>
                  </a:moveTo>
                  <a:lnTo>
                    <a:pt x="0" y="31957"/>
                  </a:lnTo>
                  <a:lnTo>
                    <a:pt x="27653" y="1597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A73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3" name="Google Shape;293;p6"/>
            <p:cNvSpPr/>
            <p:nvPr/>
          </p:nvSpPr>
          <p:spPr>
            <a:xfrm rot="-5400000">
              <a:off x="7265113" y="413968"/>
              <a:ext cx="476733" cy="553592"/>
            </a:xfrm>
            <a:custGeom>
              <a:avLst/>
              <a:gdLst/>
              <a:ahLst/>
              <a:cxnLst/>
              <a:rect l="l" t="t" r="r" b="b"/>
              <a:pathLst>
                <a:path w="27521" h="31958" extrusionOk="0">
                  <a:moveTo>
                    <a:pt x="27520" y="1"/>
                  </a:moveTo>
                  <a:lnTo>
                    <a:pt x="1" y="15979"/>
                  </a:lnTo>
                  <a:lnTo>
                    <a:pt x="27520" y="31957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rgbClr val="78001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4" name="Google Shape;294;p6"/>
            <p:cNvSpPr/>
            <p:nvPr/>
          </p:nvSpPr>
          <p:spPr>
            <a:xfrm rot="-5400000">
              <a:off x="7540756" y="415137"/>
              <a:ext cx="476733" cy="551254"/>
            </a:xfrm>
            <a:custGeom>
              <a:avLst/>
              <a:gdLst/>
              <a:ahLst/>
              <a:cxnLst/>
              <a:rect l="l" t="t" r="r" b="b"/>
              <a:pathLst>
                <a:path w="27521" h="31823" extrusionOk="0">
                  <a:moveTo>
                    <a:pt x="1" y="0"/>
                  </a:moveTo>
                  <a:lnTo>
                    <a:pt x="1" y="31823"/>
                  </a:lnTo>
                  <a:lnTo>
                    <a:pt x="27520" y="15978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78001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5" name="Google Shape;295;p6"/>
            <p:cNvSpPr/>
            <p:nvPr/>
          </p:nvSpPr>
          <p:spPr>
            <a:xfrm rot="-5400000">
              <a:off x="7263962" y="-63926"/>
              <a:ext cx="479036" cy="553592"/>
            </a:xfrm>
            <a:custGeom>
              <a:avLst/>
              <a:gdLst/>
              <a:ahLst/>
              <a:cxnLst/>
              <a:rect l="l" t="t" r="r" b="b"/>
              <a:pathLst>
                <a:path w="27654" h="31958" extrusionOk="0">
                  <a:moveTo>
                    <a:pt x="0" y="1"/>
                  </a:moveTo>
                  <a:lnTo>
                    <a:pt x="0" y="31957"/>
                  </a:lnTo>
                  <a:lnTo>
                    <a:pt x="27653" y="1597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78001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6" name="Google Shape;296;p6"/>
            <p:cNvSpPr/>
            <p:nvPr/>
          </p:nvSpPr>
          <p:spPr>
            <a:xfrm rot="-5400000">
              <a:off x="6852226" y="277891"/>
              <a:ext cx="476733" cy="825746"/>
            </a:xfrm>
            <a:custGeom>
              <a:avLst/>
              <a:gdLst/>
              <a:ahLst/>
              <a:cxnLst/>
              <a:rect l="l" t="t" r="r" b="b"/>
              <a:pathLst>
                <a:path w="27521" h="47669" extrusionOk="0">
                  <a:moveTo>
                    <a:pt x="27520" y="1"/>
                  </a:moveTo>
                  <a:lnTo>
                    <a:pt x="1" y="15845"/>
                  </a:lnTo>
                  <a:lnTo>
                    <a:pt x="1" y="47668"/>
                  </a:lnTo>
                  <a:lnTo>
                    <a:pt x="27520" y="31823"/>
                  </a:lnTo>
                  <a:lnTo>
                    <a:pt x="27520" y="31690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7" name="Google Shape;297;p6"/>
            <p:cNvSpPr/>
            <p:nvPr/>
          </p:nvSpPr>
          <p:spPr>
            <a:xfrm rot="-5400000">
              <a:off x="5553199" y="611305"/>
              <a:ext cx="139273" cy="158917"/>
            </a:xfrm>
            <a:custGeom>
              <a:avLst/>
              <a:gdLst/>
              <a:ahLst/>
              <a:cxnLst/>
              <a:rect l="l" t="t" r="r" b="b"/>
              <a:pathLst>
                <a:path w="8040" h="9174" extrusionOk="0">
                  <a:moveTo>
                    <a:pt x="8040" y="0"/>
                  </a:moveTo>
                  <a:lnTo>
                    <a:pt x="1" y="4604"/>
                  </a:lnTo>
                  <a:lnTo>
                    <a:pt x="8040" y="9174"/>
                  </a:lnTo>
                  <a:lnTo>
                    <a:pt x="8040" y="0"/>
                  </a:lnTo>
                  <a:close/>
                </a:path>
              </a:pathLst>
            </a:custGeom>
            <a:solidFill>
              <a:srgbClr val="018790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8" name="Google Shape;298;p6"/>
            <p:cNvSpPr/>
            <p:nvPr/>
          </p:nvSpPr>
          <p:spPr>
            <a:xfrm rot="-5400000">
              <a:off x="5886623" y="414843"/>
              <a:ext cx="476733" cy="551843"/>
            </a:xfrm>
            <a:custGeom>
              <a:avLst/>
              <a:gdLst/>
              <a:ahLst/>
              <a:cxnLst/>
              <a:rect l="l" t="t" r="r" b="b"/>
              <a:pathLst>
                <a:path w="27521" h="31857" extrusionOk="0">
                  <a:moveTo>
                    <a:pt x="1" y="0"/>
                  </a:moveTo>
                  <a:lnTo>
                    <a:pt x="1" y="31857"/>
                  </a:lnTo>
                  <a:lnTo>
                    <a:pt x="27520" y="15845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1DCDC3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9" name="Google Shape;299;p6"/>
            <p:cNvSpPr/>
            <p:nvPr/>
          </p:nvSpPr>
          <p:spPr>
            <a:xfrm rot="-5400000">
              <a:off x="8404961" y="653513"/>
              <a:ext cx="953448" cy="551271"/>
            </a:xfrm>
            <a:custGeom>
              <a:avLst/>
              <a:gdLst/>
              <a:ahLst/>
              <a:cxnLst/>
              <a:rect l="l" t="t" r="r" b="b"/>
              <a:pathLst>
                <a:path w="55041" h="31824" extrusionOk="0">
                  <a:moveTo>
                    <a:pt x="27521" y="1"/>
                  </a:moveTo>
                  <a:lnTo>
                    <a:pt x="1" y="15979"/>
                  </a:lnTo>
                  <a:lnTo>
                    <a:pt x="27521" y="31823"/>
                  </a:lnTo>
                  <a:lnTo>
                    <a:pt x="55040" y="15979"/>
                  </a:lnTo>
                  <a:lnTo>
                    <a:pt x="27521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0" name="Google Shape;300;p6"/>
            <p:cNvSpPr/>
            <p:nvPr/>
          </p:nvSpPr>
          <p:spPr>
            <a:xfrm rot="-5400000">
              <a:off x="8230422" y="276739"/>
              <a:ext cx="476733" cy="828050"/>
            </a:xfrm>
            <a:custGeom>
              <a:avLst/>
              <a:gdLst/>
              <a:ahLst/>
              <a:cxnLst/>
              <a:rect l="l" t="t" r="r" b="b"/>
              <a:pathLst>
                <a:path w="27521" h="47802" extrusionOk="0">
                  <a:moveTo>
                    <a:pt x="1" y="1"/>
                  </a:moveTo>
                  <a:lnTo>
                    <a:pt x="1" y="31824"/>
                  </a:lnTo>
                  <a:lnTo>
                    <a:pt x="27520" y="47802"/>
                  </a:lnTo>
                  <a:lnTo>
                    <a:pt x="27520" y="1597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1" name="Google Shape;301;p6"/>
            <p:cNvSpPr/>
            <p:nvPr/>
          </p:nvSpPr>
          <p:spPr>
            <a:xfrm rot="-5400000">
              <a:off x="7817551" y="415137"/>
              <a:ext cx="476733" cy="551254"/>
            </a:xfrm>
            <a:custGeom>
              <a:avLst/>
              <a:gdLst/>
              <a:ahLst/>
              <a:cxnLst/>
              <a:rect l="l" t="t" r="r" b="b"/>
              <a:pathLst>
                <a:path w="27521" h="31823" extrusionOk="0">
                  <a:moveTo>
                    <a:pt x="27520" y="0"/>
                  </a:moveTo>
                  <a:lnTo>
                    <a:pt x="1" y="15845"/>
                  </a:lnTo>
                  <a:lnTo>
                    <a:pt x="27520" y="31823"/>
                  </a:lnTo>
                  <a:lnTo>
                    <a:pt x="2752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2" name="Google Shape;302;p6"/>
            <p:cNvSpPr/>
            <p:nvPr/>
          </p:nvSpPr>
          <p:spPr>
            <a:xfrm rot="-5400000">
              <a:off x="7816399" y="-62757"/>
              <a:ext cx="479036" cy="551254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0" y="0"/>
                  </a:moveTo>
                  <a:lnTo>
                    <a:pt x="0" y="31823"/>
                  </a:lnTo>
                  <a:lnTo>
                    <a:pt x="27653" y="158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3" name="Google Shape;303;p6"/>
            <p:cNvSpPr/>
            <p:nvPr/>
          </p:nvSpPr>
          <p:spPr>
            <a:xfrm rot="-5400000">
              <a:off x="7263962" y="-63926"/>
              <a:ext cx="479036" cy="553592"/>
            </a:xfrm>
            <a:custGeom>
              <a:avLst/>
              <a:gdLst/>
              <a:ahLst/>
              <a:cxnLst/>
              <a:rect l="l" t="t" r="r" b="b"/>
              <a:pathLst>
                <a:path w="27654" h="31958" extrusionOk="0">
                  <a:moveTo>
                    <a:pt x="0" y="1"/>
                  </a:moveTo>
                  <a:lnTo>
                    <a:pt x="0" y="31957"/>
                  </a:lnTo>
                  <a:lnTo>
                    <a:pt x="27653" y="1597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4" name="Google Shape;304;p6"/>
            <p:cNvSpPr/>
            <p:nvPr/>
          </p:nvSpPr>
          <p:spPr>
            <a:xfrm rot="-5400000">
              <a:off x="7163985" y="515124"/>
              <a:ext cx="953448" cy="828050"/>
            </a:xfrm>
            <a:custGeom>
              <a:avLst/>
              <a:gdLst/>
              <a:ahLst/>
              <a:cxnLst/>
              <a:rect l="l" t="t" r="r" b="b"/>
              <a:pathLst>
                <a:path w="55041" h="47802" extrusionOk="0">
                  <a:moveTo>
                    <a:pt x="55040" y="1"/>
                  </a:moveTo>
                  <a:lnTo>
                    <a:pt x="27521" y="15979"/>
                  </a:lnTo>
                  <a:lnTo>
                    <a:pt x="1" y="31957"/>
                  </a:lnTo>
                  <a:lnTo>
                    <a:pt x="27521" y="47802"/>
                  </a:lnTo>
                  <a:lnTo>
                    <a:pt x="55040" y="31957"/>
                  </a:lnTo>
                  <a:lnTo>
                    <a:pt x="5504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305" name="Google Shape;305;p6"/>
          <p:cNvSpPr txBox="1">
            <a:spLocks noGrp="1"/>
          </p:cNvSpPr>
          <p:nvPr>
            <p:ph type="ctrTitle"/>
          </p:nvPr>
        </p:nvSpPr>
        <p:spPr>
          <a:xfrm>
            <a:off x="355335" y="624600"/>
            <a:ext cx="10794000" cy="77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cxnSp>
        <p:nvCxnSpPr>
          <p:cNvPr id="306" name="Google Shape;306;p6"/>
          <p:cNvCxnSpPr/>
          <p:nvPr/>
        </p:nvCxnSpPr>
        <p:spPr>
          <a:xfrm>
            <a:off x="11512900" y="-2139533"/>
            <a:ext cx="0" cy="3553200"/>
          </a:xfrm>
          <a:prstGeom prst="straightConnector1">
            <a:avLst/>
          </a:prstGeom>
          <a:noFill/>
          <a:ln w="28575" cap="flat" cmpd="sng">
            <a:solidFill>
              <a:srgbClr val="F5340B"/>
            </a:solidFill>
            <a:prstDash val="solid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3084004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DESIGN 2">
  <p:cSld name="TITLE DESIGN 2">
    <p:spTree>
      <p:nvGrpSpPr>
        <p:cNvPr id="1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7"/>
          <p:cNvSpPr txBox="1">
            <a:spLocks noGrp="1"/>
          </p:cNvSpPr>
          <p:nvPr>
            <p:ph type="ctrTitle"/>
          </p:nvPr>
        </p:nvSpPr>
        <p:spPr>
          <a:xfrm flipH="1">
            <a:off x="1027600" y="624600"/>
            <a:ext cx="10794000" cy="77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cxnSp>
        <p:nvCxnSpPr>
          <p:cNvPr id="309" name="Google Shape;309;p7"/>
          <p:cNvCxnSpPr/>
          <p:nvPr/>
        </p:nvCxnSpPr>
        <p:spPr>
          <a:xfrm>
            <a:off x="664035" y="-2139533"/>
            <a:ext cx="0" cy="3553200"/>
          </a:xfrm>
          <a:prstGeom prst="straightConnector1">
            <a:avLst/>
          </a:prstGeom>
          <a:noFill/>
          <a:ln w="28575" cap="flat" cmpd="sng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310" name="Google Shape;310;p7"/>
          <p:cNvGrpSpPr/>
          <p:nvPr/>
        </p:nvGrpSpPr>
        <p:grpSpPr>
          <a:xfrm rot="10800000" flipH="1">
            <a:off x="8528348" y="5412516"/>
            <a:ext cx="3681885" cy="1459453"/>
            <a:chOff x="5543377" y="-26648"/>
            <a:chExt cx="3613943" cy="1432521"/>
          </a:xfrm>
        </p:grpSpPr>
        <p:sp>
          <p:nvSpPr>
            <p:cNvPr id="311" name="Google Shape;311;p7"/>
            <p:cNvSpPr/>
            <p:nvPr/>
          </p:nvSpPr>
          <p:spPr>
            <a:xfrm rot="-5400000">
              <a:off x="7539604" y="-62757"/>
              <a:ext cx="479036" cy="551254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27653" y="0"/>
                  </a:moveTo>
                  <a:lnTo>
                    <a:pt x="0" y="15978"/>
                  </a:lnTo>
                  <a:lnTo>
                    <a:pt x="27653" y="31823"/>
                  </a:lnTo>
                  <a:lnTo>
                    <a:pt x="27653" y="0"/>
                  </a:lnTo>
                  <a:close/>
                </a:path>
              </a:pathLst>
            </a:custGeom>
            <a:solidFill>
              <a:srgbClr val="0C2E3A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2" name="Google Shape;312;p7"/>
            <p:cNvSpPr/>
            <p:nvPr/>
          </p:nvSpPr>
          <p:spPr>
            <a:xfrm rot="-5400000">
              <a:off x="7263962" y="-63926"/>
              <a:ext cx="479036" cy="553592"/>
            </a:xfrm>
            <a:custGeom>
              <a:avLst/>
              <a:gdLst/>
              <a:ahLst/>
              <a:cxnLst/>
              <a:rect l="l" t="t" r="r" b="b"/>
              <a:pathLst>
                <a:path w="27654" h="31958" extrusionOk="0">
                  <a:moveTo>
                    <a:pt x="0" y="1"/>
                  </a:moveTo>
                  <a:lnTo>
                    <a:pt x="0" y="31957"/>
                  </a:lnTo>
                  <a:lnTo>
                    <a:pt x="27653" y="1597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78001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3" name="Google Shape;313;p7"/>
            <p:cNvSpPr/>
            <p:nvPr/>
          </p:nvSpPr>
          <p:spPr>
            <a:xfrm rot="-5400000">
              <a:off x="6437042" y="-62766"/>
              <a:ext cx="479036" cy="551271"/>
            </a:xfrm>
            <a:custGeom>
              <a:avLst/>
              <a:gdLst/>
              <a:ahLst/>
              <a:cxnLst/>
              <a:rect l="l" t="t" r="r" b="b"/>
              <a:pathLst>
                <a:path w="27654" h="31824" extrusionOk="0">
                  <a:moveTo>
                    <a:pt x="27653" y="1"/>
                  </a:moveTo>
                  <a:lnTo>
                    <a:pt x="0" y="15845"/>
                  </a:lnTo>
                  <a:lnTo>
                    <a:pt x="27653" y="31823"/>
                  </a:lnTo>
                  <a:lnTo>
                    <a:pt x="27653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4" name="Google Shape;314;p7"/>
            <p:cNvSpPr/>
            <p:nvPr/>
          </p:nvSpPr>
          <p:spPr>
            <a:xfrm rot="-5400000">
              <a:off x="6849922" y="-201155"/>
              <a:ext cx="479036" cy="828050"/>
            </a:xfrm>
            <a:custGeom>
              <a:avLst/>
              <a:gdLst/>
              <a:ahLst/>
              <a:cxnLst/>
              <a:rect l="l" t="t" r="r" b="b"/>
              <a:pathLst>
                <a:path w="27654" h="47802" extrusionOk="0">
                  <a:moveTo>
                    <a:pt x="0" y="0"/>
                  </a:moveTo>
                  <a:lnTo>
                    <a:pt x="0" y="31823"/>
                  </a:lnTo>
                  <a:lnTo>
                    <a:pt x="134" y="31956"/>
                  </a:lnTo>
                  <a:lnTo>
                    <a:pt x="27653" y="47801"/>
                  </a:lnTo>
                  <a:lnTo>
                    <a:pt x="27653" y="159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5" name="Google Shape;315;p7"/>
            <p:cNvSpPr/>
            <p:nvPr/>
          </p:nvSpPr>
          <p:spPr>
            <a:xfrm rot="-5400000">
              <a:off x="8229270" y="-201155"/>
              <a:ext cx="479036" cy="828050"/>
            </a:xfrm>
            <a:custGeom>
              <a:avLst/>
              <a:gdLst/>
              <a:ahLst/>
              <a:cxnLst/>
              <a:rect l="l" t="t" r="r" b="b"/>
              <a:pathLst>
                <a:path w="27654" h="47802" extrusionOk="0">
                  <a:moveTo>
                    <a:pt x="27653" y="1"/>
                  </a:moveTo>
                  <a:lnTo>
                    <a:pt x="0" y="15979"/>
                  </a:lnTo>
                  <a:lnTo>
                    <a:pt x="0" y="47802"/>
                  </a:lnTo>
                  <a:lnTo>
                    <a:pt x="134" y="47802"/>
                  </a:lnTo>
                  <a:lnTo>
                    <a:pt x="27653" y="31824"/>
                  </a:lnTo>
                  <a:lnTo>
                    <a:pt x="2765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6" name="Google Shape;316;p7"/>
            <p:cNvSpPr/>
            <p:nvPr/>
          </p:nvSpPr>
          <p:spPr>
            <a:xfrm rot="-5400000">
              <a:off x="8643318" y="-63918"/>
              <a:ext cx="476733" cy="551271"/>
            </a:xfrm>
            <a:custGeom>
              <a:avLst/>
              <a:gdLst/>
              <a:ahLst/>
              <a:cxnLst/>
              <a:rect l="l" t="t" r="r" b="b"/>
              <a:pathLst>
                <a:path w="27521" h="31824" extrusionOk="0">
                  <a:moveTo>
                    <a:pt x="27520" y="1"/>
                  </a:moveTo>
                  <a:lnTo>
                    <a:pt x="1" y="15979"/>
                  </a:lnTo>
                  <a:lnTo>
                    <a:pt x="27520" y="31823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7" name="Google Shape;317;p7"/>
            <p:cNvSpPr/>
            <p:nvPr/>
          </p:nvSpPr>
          <p:spPr>
            <a:xfrm rot="-5400000">
              <a:off x="7816399" y="-62757"/>
              <a:ext cx="479036" cy="551254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0" y="0"/>
                  </a:moveTo>
                  <a:lnTo>
                    <a:pt x="0" y="31823"/>
                  </a:lnTo>
                  <a:lnTo>
                    <a:pt x="27653" y="158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6A6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8" name="Google Shape;318;p7"/>
            <p:cNvSpPr/>
            <p:nvPr/>
          </p:nvSpPr>
          <p:spPr>
            <a:xfrm rot="-5400000">
              <a:off x="7539604" y="-62757"/>
              <a:ext cx="479036" cy="551254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27653" y="0"/>
                  </a:moveTo>
                  <a:lnTo>
                    <a:pt x="0" y="15978"/>
                  </a:lnTo>
                  <a:lnTo>
                    <a:pt x="27653" y="31823"/>
                  </a:lnTo>
                  <a:lnTo>
                    <a:pt x="2765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9" name="Google Shape;319;p7"/>
            <p:cNvSpPr/>
            <p:nvPr/>
          </p:nvSpPr>
          <p:spPr>
            <a:xfrm rot="-5400000">
              <a:off x="7263962" y="-63926"/>
              <a:ext cx="479036" cy="553592"/>
            </a:xfrm>
            <a:custGeom>
              <a:avLst/>
              <a:gdLst/>
              <a:ahLst/>
              <a:cxnLst/>
              <a:rect l="l" t="t" r="r" b="b"/>
              <a:pathLst>
                <a:path w="27654" h="31958" extrusionOk="0">
                  <a:moveTo>
                    <a:pt x="0" y="1"/>
                  </a:moveTo>
                  <a:lnTo>
                    <a:pt x="0" y="31957"/>
                  </a:lnTo>
                  <a:lnTo>
                    <a:pt x="27653" y="1597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A73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0" name="Google Shape;320;p7"/>
            <p:cNvSpPr/>
            <p:nvPr/>
          </p:nvSpPr>
          <p:spPr>
            <a:xfrm rot="-5400000">
              <a:off x="7265113" y="413968"/>
              <a:ext cx="476733" cy="553592"/>
            </a:xfrm>
            <a:custGeom>
              <a:avLst/>
              <a:gdLst/>
              <a:ahLst/>
              <a:cxnLst/>
              <a:rect l="l" t="t" r="r" b="b"/>
              <a:pathLst>
                <a:path w="27521" h="31958" extrusionOk="0">
                  <a:moveTo>
                    <a:pt x="27520" y="1"/>
                  </a:moveTo>
                  <a:lnTo>
                    <a:pt x="1" y="15979"/>
                  </a:lnTo>
                  <a:lnTo>
                    <a:pt x="27520" y="31957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rgbClr val="78001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1" name="Google Shape;321;p7"/>
            <p:cNvSpPr/>
            <p:nvPr/>
          </p:nvSpPr>
          <p:spPr>
            <a:xfrm rot="-5400000">
              <a:off x="7540756" y="415137"/>
              <a:ext cx="476733" cy="551254"/>
            </a:xfrm>
            <a:custGeom>
              <a:avLst/>
              <a:gdLst/>
              <a:ahLst/>
              <a:cxnLst/>
              <a:rect l="l" t="t" r="r" b="b"/>
              <a:pathLst>
                <a:path w="27521" h="31823" extrusionOk="0">
                  <a:moveTo>
                    <a:pt x="1" y="0"/>
                  </a:moveTo>
                  <a:lnTo>
                    <a:pt x="1" y="31823"/>
                  </a:lnTo>
                  <a:lnTo>
                    <a:pt x="27520" y="15978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78001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2" name="Google Shape;322;p7"/>
            <p:cNvSpPr/>
            <p:nvPr/>
          </p:nvSpPr>
          <p:spPr>
            <a:xfrm rot="-5400000">
              <a:off x="7263962" y="-63926"/>
              <a:ext cx="479036" cy="553592"/>
            </a:xfrm>
            <a:custGeom>
              <a:avLst/>
              <a:gdLst/>
              <a:ahLst/>
              <a:cxnLst/>
              <a:rect l="l" t="t" r="r" b="b"/>
              <a:pathLst>
                <a:path w="27654" h="31958" extrusionOk="0">
                  <a:moveTo>
                    <a:pt x="0" y="1"/>
                  </a:moveTo>
                  <a:lnTo>
                    <a:pt x="0" y="31957"/>
                  </a:lnTo>
                  <a:lnTo>
                    <a:pt x="27653" y="1597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78001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3" name="Google Shape;323;p7"/>
            <p:cNvSpPr/>
            <p:nvPr/>
          </p:nvSpPr>
          <p:spPr>
            <a:xfrm rot="-5400000">
              <a:off x="6852226" y="277891"/>
              <a:ext cx="476733" cy="825746"/>
            </a:xfrm>
            <a:custGeom>
              <a:avLst/>
              <a:gdLst/>
              <a:ahLst/>
              <a:cxnLst/>
              <a:rect l="l" t="t" r="r" b="b"/>
              <a:pathLst>
                <a:path w="27521" h="47669" extrusionOk="0">
                  <a:moveTo>
                    <a:pt x="27520" y="1"/>
                  </a:moveTo>
                  <a:lnTo>
                    <a:pt x="1" y="15845"/>
                  </a:lnTo>
                  <a:lnTo>
                    <a:pt x="1" y="47668"/>
                  </a:lnTo>
                  <a:lnTo>
                    <a:pt x="27520" y="31823"/>
                  </a:lnTo>
                  <a:lnTo>
                    <a:pt x="27520" y="31690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4" name="Google Shape;324;p7"/>
            <p:cNvSpPr/>
            <p:nvPr/>
          </p:nvSpPr>
          <p:spPr>
            <a:xfrm rot="-5400000">
              <a:off x="5553199" y="611305"/>
              <a:ext cx="139273" cy="158917"/>
            </a:xfrm>
            <a:custGeom>
              <a:avLst/>
              <a:gdLst/>
              <a:ahLst/>
              <a:cxnLst/>
              <a:rect l="l" t="t" r="r" b="b"/>
              <a:pathLst>
                <a:path w="8040" h="9174" extrusionOk="0">
                  <a:moveTo>
                    <a:pt x="8040" y="0"/>
                  </a:moveTo>
                  <a:lnTo>
                    <a:pt x="1" y="4604"/>
                  </a:lnTo>
                  <a:lnTo>
                    <a:pt x="8040" y="9174"/>
                  </a:lnTo>
                  <a:lnTo>
                    <a:pt x="8040" y="0"/>
                  </a:lnTo>
                  <a:close/>
                </a:path>
              </a:pathLst>
            </a:custGeom>
            <a:solidFill>
              <a:srgbClr val="018790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5" name="Google Shape;325;p7"/>
            <p:cNvSpPr/>
            <p:nvPr/>
          </p:nvSpPr>
          <p:spPr>
            <a:xfrm rot="-5400000">
              <a:off x="5886623" y="414843"/>
              <a:ext cx="476733" cy="551843"/>
            </a:xfrm>
            <a:custGeom>
              <a:avLst/>
              <a:gdLst/>
              <a:ahLst/>
              <a:cxnLst/>
              <a:rect l="l" t="t" r="r" b="b"/>
              <a:pathLst>
                <a:path w="27521" h="31857" extrusionOk="0">
                  <a:moveTo>
                    <a:pt x="1" y="0"/>
                  </a:moveTo>
                  <a:lnTo>
                    <a:pt x="1" y="31857"/>
                  </a:lnTo>
                  <a:lnTo>
                    <a:pt x="27520" y="15845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1DCDC3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6" name="Google Shape;326;p7"/>
            <p:cNvSpPr/>
            <p:nvPr/>
          </p:nvSpPr>
          <p:spPr>
            <a:xfrm rot="-5400000">
              <a:off x="8404961" y="653513"/>
              <a:ext cx="953448" cy="551271"/>
            </a:xfrm>
            <a:custGeom>
              <a:avLst/>
              <a:gdLst/>
              <a:ahLst/>
              <a:cxnLst/>
              <a:rect l="l" t="t" r="r" b="b"/>
              <a:pathLst>
                <a:path w="55041" h="31824" extrusionOk="0">
                  <a:moveTo>
                    <a:pt x="27521" y="1"/>
                  </a:moveTo>
                  <a:lnTo>
                    <a:pt x="1" y="15979"/>
                  </a:lnTo>
                  <a:lnTo>
                    <a:pt x="27521" y="31823"/>
                  </a:lnTo>
                  <a:lnTo>
                    <a:pt x="55040" y="15979"/>
                  </a:lnTo>
                  <a:lnTo>
                    <a:pt x="27521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7" name="Google Shape;327;p7"/>
            <p:cNvSpPr/>
            <p:nvPr/>
          </p:nvSpPr>
          <p:spPr>
            <a:xfrm rot="-5400000">
              <a:off x="8230422" y="276739"/>
              <a:ext cx="476733" cy="828050"/>
            </a:xfrm>
            <a:custGeom>
              <a:avLst/>
              <a:gdLst/>
              <a:ahLst/>
              <a:cxnLst/>
              <a:rect l="l" t="t" r="r" b="b"/>
              <a:pathLst>
                <a:path w="27521" h="47802" extrusionOk="0">
                  <a:moveTo>
                    <a:pt x="1" y="1"/>
                  </a:moveTo>
                  <a:lnTo>
                    <a:pt x="1" y="31824"/>
                  </a:lnTo>
                  <a:lnTo>
                    <a:pt x="27520" y="47802"/>
                  </a:lnTo>
                  <a:lnTo>
                    <a:pt x="27520" y="1597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8" name="Google Shape;328;p7"/>
            <p:cNvSpPr/>
            <p:nvPr/>
          </p:nvSpPr>
          <p:spPr>
            <a:xfrm rot="-5400000">
              <a:off x="7817551" y="415137"/>
              <a:ext cx="476733" cy="551254"/>
            </a:xfrm>
            <a:custGeom>
              <a:avLst/>
              <a:gdLst/>
              <a:ahLst/>
              <a:cxnLst/>
              <a:rect l="l" t="t" r="r" b="b"/>
              <a:pathLst>
                <a:path w="27521" h="31823" extrusionOk="0">
                  <a:moveTo>
                    <a:pt x="27520" y="0"/>
                  </a:moveTo>
                  <a:lnTo>
                    <a:pt x="1" y="15845"/>
                  </a:lnTo>
                  <a:lnTo>
                    <a:pt x="27520" y="31823"/>
                  </a:lnTo>
                  <a:lnTo>
                    <a:pt x="2752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9" name="Google Shape;329;p7"/>
            <p:cNvSpPr/>
            <p:nvPr/>
          </p:nvSpPr>
          <p:spPr>
            <a:xfrm rot="-5400000">
              <a:off x="7816399" y="-62757"/>
              <a:ext cx="479036" cy="551254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0" y="0"/>
                  </a:moveTo>
                  <a:lnTo>
                    <a:pt x="0" y="31823"/>
                  </a:lnTo>
                  <a:lnTo>
                    <a:pt x="27653" y="158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0" name="Google Shape;330;p7"/>
            <p:cNvSpPr/>
            <p:nvPr/>
          </p:nvSpPr>
          <p:spPr>
            <a:xfrm rot="-5400000">
              <a:off x="7263962" y="-63926"/>
              <a:ext cx="479036" cy="553592"/>
            </a:xfrm>
            <a:custGeom>
              <a:avLst/>
              <a:gdLst/>
              <a:ahLst/>
              <a:cxnLst/>
              <a:rect l="l" t="t" r="r" b="b"/>
              <a:pathLst>
                <a:path w="27654" h="31958" extrusionOk="0">
                  <a:moveTo>
                    <a:pt x="0" y="1"/>
                  </a:moveTo>
                  <a:lnTo>
                    <a:pt x="0" y="31957"/>
                  </a:lnTo>
                  <a:lnTo>
                    <a:pt x="27653" y="1597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1" name="Google Shape;331;p7"/>
            <p:cNvSpPr/>
            <p:nvPr/>
          </p:nvSpPr>
          <p:spPr>
            <a:xfrm rot="-5400000">
              <a:off x="7163985" y="515124"/>
              <a:ext cx="953448" cy="828050"/>
            </a:xfrm>
            <a:custGeom>
              <a:avLst/>
              <a:gdLst/>
              <a:ahLst/>
              <a:cxnLst/>
              <a:rect l="l" t="t" r="r" b="b"/>
              <a:pathLst>
                <a:path w="55041" h="47802" extrusionOk="0">
                  <a:moveTo>
                    <a:pt x="55040" y="1"/>
                  </a:moveTo>
                  <a:lnTo>
                    <a:pt x="27521" y="15979"/>
                  </a:lnTo>
                  <a:lnTo>
                    <a:pt x="1" y="31957"/>
                  </a:lnTo>
                  <a:lnTo>
                    <a:pt x="27521" y="47802"/>
                  </a:lnTo>
                  <a:lnTo>
                    <a:pt x="55040" y="31957"/>
                  </a:lnTo>
                  <a:lnTo>
                    <a:pt x="5504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294993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">
  <p:cSld name="BLANK SLIDE">
    <p:spTree>
      <p:nvGrpSpPr>
        <p:cNvPr id="1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19412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D14BF3-8286-4BF3-B962-9C4736D76E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BBDC2D-64CE-49E5-9777-321C6EF6F4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EC3D9C-AFDE-477B-A048-283A10B4C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15D44-2C32-4EF6-B105-45280C75353D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2ACB81-9ECA-4B6A-8273-A377E6E74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149794-76DB-42BF-8BA2-3BCB6DA2B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21B84-BBE6-42F3-973C-D053924BE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398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59862-D520-4EFA-A898-1D7FEF9D59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91494C-CE67-455F-BFD0-68DE85FBFA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90AE8E-D342-4691-9A41-F706A696E8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15D44-2C32-4EF6-B105-45280C75353D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72C37D-3B51-499D-A800-12AE3D0E84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A4A30B-F834-4F88-9F8E-97AAD85C8C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21B84-BBE6-42F3-973C-D053924BE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553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image" Target="../media/image1.jpg"/><Relationship Id="rId2" Type="http://schemas.openxmlformats.org/officeDocument/2006/relationships/slideLayout" Target="../slideLayouts/slideLayout13.xml"/><Relationship Id="rId16" Type="http://schemas.openxmlformats.org/officeDocument/2006/relationships/theme" Target="../theme/theme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9E6E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Barlow Condensed SemiBold"/>
              <a:buNone/>
              <a:defRPr sz="2800">
                <a:solidFill>
                  <a:srgbClr val="434343"/>
                </a:solidFill>
                <a:latin typeface="Barlow Condensed SemiBold"/>
                <a:ea typeface="Barlow Condensed SemiBold"/>
                <a:cs typeface="Barlow Condensed SemiBold"/>
                <a:sym typeface="Barlow Condensed SemiBo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Barlow Condensed SemiBold"/>
              <a:buNone/>
              <a:defRPr sz="2800">
                <a:solidFill>
                  <a:srgbClr val="434343"/>
                </a:solidFill>
                <a:latin typeface="Barlow Condensed SemiBold"/>
                <a:ea typeface="Barlow Condensed SemiBold"/>
                <a:cs typeface="Barlow Condensed SemiBold"/>
                <a:sym typeface="Barlow Condensed SemiBo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Barlow Condensed SemiBold"/>
              <a:buNone/>
              <a:defRPr sz="2800">
                <a:solidFill>
                  <a:srgbClr val="434343"/>
                </a:solidFill>
                <a:latin typeface="Barlow Condensed SemiBold"/>
                <a:ea typeface="Barlow Condensed SemiBold"/>
                <a:cs typeface="Barlow Condensed SemiBold"/>
                <a:sym typeface="Barlow Condensed SemiBo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Barlow Condensed SemiBold"/>
              <a:buNone/>
              <a:defRPr sz="2800">
                <a:solidFill>
                  <a:srgbClr val="434343"/>
                </a:solidFill>
                <a:latin typeface="Barlow Condensed SemiBold"/>
                <a:ea typeface="Barlow Condensed SemiBold"/>
                <a:cs typeface="Barlow Condensed SemiBold"/>
                <a:sym typeface="Barlow Condensed SemiBo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Barlow Condensed SemiBold"/>
              <a:buNone/>
              <a:defRPr sz="2800">
                <a:solidFill>
                  <a:srgbClr val="434343"/>
                </a:solidFill>
                <a:latin typeface="Barlow Condensed SemiBold"/>
                <a:ea typeface="Barlow Condensed SemiBold"/>
                <a:cs typeface="Barlow Condensed SemiBold"/>
                <a:sym typeface="Barlow Condensed SemiBo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Barlow Condensed SemiBold"/>
              <a:buNone/>
              <a:defRPr sz="2800">
                <a:solidFill>
                  <a:srgbClr val="434343"/>
                </a:solidFill>
                <a:latin typeface="Barlow Condensed SemiBold"/>
                <a:ea typeface="Barlow Condensed SemiBold"/>
                <a:cs typeface="Barlow Condensed SemiBold"/>
                <a:sym typeface="Barlow Condensed SemiBo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Barlow Condensed SemiBold"/>
              <a:buNone/>
              <a:defRPr sz="2800">
                <a:solidFill>
                  <a:srgbClr val="434343"/>
                </a:solidFill>
                <a:latin typeface="Barlow Condensed SemiBold"/>
                <a:ea typeface="Barlow Condensed SemiBold"/>
                <a:cs typeface="Barlow Condensed SemiBold"/>
                <a:sym typeface="Barlow Condensed SemiBo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Barlow Condensed SemiBold"/>
              <a:buNone/>
              <a:defRPr sz="2800">
                <a:solidFill>
                  <a:srgbClr val="434343"/>
                </a:solidFill>
                <a:latin typeface="Barlow Condensed SemiBold"/>
                <a:ea typeface="Barlow Condensed SemiBold"/>
                <a:cs typeface="Barlow Condensed SemiBold"/>
                <a:sym typeface="Barlow Condensed SemiBo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Barlow Condensed SemiBold"/>
              <a:buNone/>
              <a:defRPr sz="2800">
                <a:solidFill>
                  <a:srgbClr val="434343"/>
                </a:solidFill>
                <a:latin typeface="Barlow Condensed SemiBold"/>
                <a:ea typeface="Barlow Condensed SemiBold"/>
                <a:cs typeface="Barlow Condensed SemiBold"/>
                <a:sym typeface="Barlow Condensed SemiBol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Font typeface="Arvo"/>
              <a:buChar char="●"/>
              <a:defRPr sz="1800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Arvo"/>
              <a:buChar char="○"/>
              <a:defRPr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Arvo"/>
              <a:buChar char="■"/>
              <a:defRPr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Arvo"/>
              <a:buChar char="●"/>
              <a:defRPr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Arvo"/>
              <a:buChar char="○"/>
              <a:defRPr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Arvo"/>
              <a:buChar char="■"/>
              <a:defRPr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Arvo"/>
              <a:buChar char="●"/>
              <a:defRPr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Arvo"/>
              <a:buChar char="○"/>
              <a:defRPr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434343"/>
              </a:buClr>
              <a:buSzPts val="1400"/>
              <a:buFont typeface="Arvo"/>
              <a:buChar char="■"/>
              <a:defRPr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333">
                <a:solidFill>
                  <a:schemeClr val="dk2"/>
                </a:solidFill>
              </a:defRPr>
            </a:lvl1pPr>
            <a:lvl2pPr lvl="1" algn="r">
              <a:buNone/>
              <a:defRPr sz="1333">
                <a:solidFill>
                  <a:schemeClr val="dk2"/>
                </a:solidFill>
              </a:defRPr>
            </a:lvl2pPr>
            <a:lvl3pPr lvl="2" algn="r">
              <a:buNone/>
              <a:defRPr sz="1333">
                <a:solidFill>
                  <a:schemeClr val="dk2"/>
                </a:solidFill>
              </a:defRPr>
            </a:lvl3pPr>
            <a:lvl4pPr lvl="3" algn="r">
              <a:buNone/>
              <a:defRPr sz="1333">
                <a:solidFill>
                  <a:schemeClr val="dk2"/>
                </a:solidFill>
              </a:defRPr>
            </a:lvl4pPr>
            <a:lvl5pPr lvl="4" algn="r">
              <a:buNone/>
              <a:defRPr sz="1333">
                <a:solidFill>
                  <a:schemeClr val="dk2"/>
                </a:solidFill>
              </a:defRPr>
            </a:lvl5pPr>
            <a:lvl6pPr lvl="5" algn="r">
              <a:buNone/>
              <a:defRPr sz="1333">
                <a:solidFill>
                  <a:schemeClr val="dk2"/>
                </a:solidFill>
              </a:defRPr>
            </a:lvl6pPr>
            <a:lvl7pPr lvl="6" algn="r">
              <a:buNone/>
              <a:defRPr sz="1333">
                <a:solidFill>
                  <a:schemeClr val="dk2"/>
                </a:solidFill>
              </a:defRPr>
            </a:lvl7pPr>
            <a:lvl8pPr lvl="7" algn="r">
              <a:buNone/>
              <a:defRPr sz="1333">
                <a:solidFill>
                  <a:schemeClr val="dk2"/>
                </a:solidFill>
              </a:defRPr>
            </a:lvl8pPr>
            <a:lvl9pPr lvl="8" algn="r">
              <a:buNone/>
              <a:defRPr sz="1333">
                <a:solidFill>
                  <a:schemeClr val="dk2"/>
                </a:solidFill>
              </a:defRPr>
            </a:lvl9pPr>
          </a:lstStyle>
          <a:p>
            <a:fld id="{4B721B84-BBE6-42F3-973C-D053924BE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011368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noFill/>
        <a:effectLst/>
      </p:bgPr>
    </p:bg>
    <p:spTree>
      <p:nvGrpSpPr>
        <p:cNvPr id="1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p9"/>
          <p:cNvSpPr txBox="1">
            <a:spLocks noGrp="1"/>
          </p:cNvSpPr>
          <p:nvPr>
            <p:ph type="title"/>
          </p:nvPr>
        </p:nvSpPr>
        <p:spPr>
          <a:xfrm>
            <a:off x="1424133" y="1244600"/>
            <a:ext cx="9396400" cy="6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9pPr>
          </a:lstStyle>
          <a:p>
            <a:endParaRPr/>
          </a:p>
        </p:txBody>
      </p:sp>
      <p:sp>
        <p:nvSpPr>
          <p:cNvPr id="335" name="Google Shape;335;p9"/>
          <p:cNvSpPr txBox="1">
            <a:spLocks noGrp="1"/>
          </p:cNvSpPr>
          <p:nvPr>
            <p:ph type="body" idx="1"/>
          </p:nvPr>
        </p:nvSpPr>
        <p:spPr>
          <a:xfrm>
            <a:off x="1424133" y="2260600"/>
            <a:ext cx="9396400" cy="333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200"/>
              <a:buFont typeface="Proxima Nova"/>
              <a:buChar char="●"/>
              <a:defRPr sz="12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marL="914400" lvl="1" indent="-30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200"/>
              <a:buFont typeface="Proxima Nova"/>
              <a:buChar char="○"/>
              <a:defRPr sz="12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marL="1371600" lvl="2" indent="-30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200"/>
              <a:buFont typeface="Proxima Nova"/>
              <a:buChar char="■"/>
              <a:defRPr sz="12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marL="1828800" lvl="3" indent="-30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200"/>
              <a:buFont typeface="Proxima Nova"/>
              <a:buChar char="●"/>
              <a:defRPr sz="12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marL="2286000" lvl="4" indent="-30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200"/>
              <a:buFont typeface="Proxima Nova"/>
              <a:buChar char="○"/>
              <a:defRPr sz="12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marL="2743200" lvl="5" indent="-30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200"/>
              <a:buFont typeface="Proxima Nova"/>
              <a:buChar char="■"/>
              <a:defRPr sz="12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marL="3200400" lvl="6" indent="-30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200"/>
              <a:buFont typeface="Proxima Nova"/>
              <a:buChar char="●"/>
              <a:defRPr sz="12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marL="3657600" lvl="7" indent="-30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200"/>
              <a:buFont typeface="Proxima Nova"/>
              <a:buChar char="○"/>
              <a:defRPr sz="12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marL="4114800" lvl="8" indent="-30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200"/>
              <a:buFont typeface="Proxima Nova"/>
              <a:buChar char="■"/>
              <a:defRPr sz="12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endParaRPr/>
          </a:p>
        </p:txBody>
      </p:sp>
      <p:sp>
        <p:nvSpPr>
          <p:cNvPr id="336" name="Google Shape;336;p9"/>
          <p:cNvSpPr txBox="1">
            <a:spLocks noGrp="1"/>
          </p:cNvSpPr>
          <p:nvPr>
            <p:ph type="sldNum" idx="12"/>
          </p:nvPr>
        </p:nvSpPr>
        <p:spPr>
          <a:xfrm>
            <a:off x="113982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 sz="1600">
                <a:latin typeface="Arvo"/>
                <a:ea typeface="Arvo"/>
                <a:cs typeface="Arvo"/>
                <a:sym typeface="Arvo"/>
              </a:defRPr>
            </a:lvl1pPr>
            <a:lvl2pPr lvl="1" rtl="0">
              <a:buNone/>
              <a:defRPr sz="1600">
                <a:latin typeface="Arvo"/>
                <a:ea typeface="Arvo"/>
                <a:cs typeface="Arvo"/>
                <a:sym typeface="Arvo"/>
              </a:defRPr>
            </a:lvl2pPr>
            <a:lvl3pPr lvl="2" rtl="0">
              <a:buNone/>
              <a:defRPr sz="1600">
                <a:latin typeface="Arvo"/>
                <a:ea typeface="Arvo"/>
                <a:cs typeface="Arvo"/>
                <a:sym typeface="Arvo"/>
              </a:defRPr>
            </a:lvl3pPr>
            <a:lvl4pPr lvl="3" rtl="0">
              <a:buNone/>
              <a:defRPr sz="1600">
                <a:latin typeface="Arvo"/>
                <a:ea typeface="Arvo"/>
                <a:cs typeface="Arvo"/>
                <a:sym typeface="Arvo"/>
              </a:defRPr>
            </a:lvl4pPr>
            <a:lvl5pPr lvl="4" rtl="0">
              <a:buNone/>
              <a:defRPr sz="1600">
                <a:latin typeface="Arvo"/>
                <a:ea typeface="Arvo"/>
                <a:cs typeface="Arvo"/>
                <a:sym typeface="Arvo"/>
              </a:defRPr>
            </a:lvl5pPr>
            <a:lvl6pPr lvl="5" rtl="0">
              <a:buNone/>
              <a:defRPr sz="1600">
                <a:latin typeface="Arvo"/>
                <a:ea typeface="Arvo"/>
                <a:cs typeface="Arvo"/>
                <a:sym typeface="Arvo"/>
              </a:defRPr>
            </a:lvl6pPr>
            <a:lvl7pPr lvl="6" rtl="0">
              <a:buNone/>
              <a:defRPr sz="1600">
                <a:latin typeface="Arvo"/>
                <a:ea typeface="Arvo"/>
                <a:cs typeface="Arvo"/>
                <a:sym typeface="Arvo"/>
              </a:defRPr>
            </a:lvl7pPr>
            <a:lvl8pPr lvl="7" rtl="0">
              <a:buNone/>
              <a:defRPr sz="1600">
                <a:latin typeface="Arvo"/>
                <a:ea typeface="Arvo"/>
                <a:cs typeface="Arvo"/>
                <a:sym typeface="Arvo"/>
              </a:defRPr>
            </a:lvl8pPr>
            <a:lvl9pPr lvl="8" rtl="0">
              <a:buNone/>
              <a:defRPr sz="1600">
                <a:latin typeface="Arvo"/>
                <a:ea typeface="Arvo"/>
                <a:cs typeface="Arvo"/>
                <a:sym typeface="Arvo"/>
              </a:defRPr>
            </a:lvl9pPr>
          </a:lstStyle>
          <a:p>
            <a:fld id="{00000000-1234-1234-1234-123412341234}" type="slidenum">
              <a:rPr lang="es" smtClean="0"/>
              <a:pPr/>
              <a:t>‹#›</a:t>
            </a:fld>
            <a:endParaRPr lang="es"/>
          </a:p>
        </p:txBody>
      </p:sp>
    </p:spTree>
    <p:extLst>
      <p:ext uri="{BB962C8B-B14F-4D97-AF65-F5344CB8AC3E}">
        <p14:creationId xmlns:p14="http://schemas.microsoft.com/office/powerpoint/2010/main" val="2081949868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72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4B721B84-BBE6-42F3-973C-D053924BEC3A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1360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770C7-3689-4C3F-8881-1812C7D803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94014" y="1660836"/>
            <a:ext cx="7795013" cy="2258021"/>
          </a:xfrm>
        </p:spPr>
        <p:txBody>
          <a:bodyPr/>
          <a:lstStyle/>
          <a:p>
            <a:r>
              <a:rPr lang="en-US" sz="6000" dirty="0"/>
              <a:t>More than a Number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586207-5EA3-4071-9C1E-D05BDFF89AFC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5395913" y="3636963"/>
            <a:ext cx="6796087" cy="1560512"/>
          </a:xfrm>
        </p:spPr>
        <p:txBody>
          <a:bodyPr/>
          <a:lstStyle/>
          <a:p>
            <a:pPr marL="114300" indent="0" algn="ctr">
              <a:buNone/>
            </a:pPr>
            <a:r>
              <a:rPr lang="en-US" sz="2400" dirty="0"/>
              <a:t>Providing Services to Children in Foster Care</a:t>
            </a:r>
          </a:p>
        </p:txBody>
      </p:sp>
    </p:spTree>
    <p:extLst>
      <p:ext uri="{BB962C8B-B14F-4D97-AF65-F5344CB8AC3E}">
        <p14:creationId xmlns:p14="http://schemas.microsoft.com/office/powerpoint/2010/main" val="31223779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4DD68-0524-4398-B12C-81B49349BB3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What does Foster Care look like in Kentucky?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16DCC6-272A-4E45-8C9D-19EB6EC19DF5}"/>
              </a:ext>
            </a:extLst>
          </p:cNvPr>
          <p:cNvSpPr txBox="1">
            <a:spLocks/>
          </p:cNvSpPr>
          <p:nvPr/>
        </p:nvSpPr>
        <p:spPr>
          <a:xfrm>
            <a:off x="1027599" y="1655505"/>
            <a:ext cx="8371582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 ea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Font typeface="Arvo"/>
              <a:buChar char="●"/>
              <a:defRPr sz="1800" b="0" i="0" u="none" strike="noStrike" cap="none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1pPr>
            <a:lvl2pPr marL="914400" marR="0" lvl="1" indent="-317500" algn="l" rtl="0" eaLnBrk="1" hangingPunct="1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Arvo"/>
              <a:buChar char="○"/>
              <a:defRPr sz="1867" b="0" i="0" u="none" strike="noStrike" cap="none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2pPr>
            <a:lvl3pPr marL="1371600" marR="0" lvl="2" indent="-317500" algn="l" rtl="0" eaLnBrk="1" hangingPunct="1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Arvo"/>
              <a:buChar char="■"/>
              <a:defRPr sz="1867" b="0" i="0" u="none" strike="noStrike" cap="none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3pPr>
            <a:lvl4pPr marL="1828800" marR="0" lvl="3" indent="-317500" algn="l" rtl="0" eaLnBrk="1" hangingPunct="1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Arvo"/>
              <a:buChar char="●"/>
              <a:defRPr sz="1867" b="0" i="0" u="none" strike="noStrike" cap="none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4pPr>
            <a:lvl5pPr marL="2286000" marR="0" lvl="4" indent="-317500" algn="l" rtl="0" eaLnBrk="1" hangingPunct="1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Arvo"/>
              <a:buChar char="○"/>
              <a:defRPr sz="1867" b="0" i="0" u="none" strike="noStrike" cap="none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5pPr>
            <a:lvl6pPr marL="2743200" marR="0" lvl="5" indent="-317500" algn="l" rtl="0" eaLnBrk="1" hangingPunct="1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Arvo"/>
              <a:buChar char="■"/>
              <a:defRPr sz="1867" b="0" i="0" u="none" strike="noStrike" cap="none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6pPr>
            <a:lvl7pPr marL="3200400" marR="0" lvl="6" indent="-317500" algn="l" rtl="0" eaLnBrk="1" hangingPunct="1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Arvo"/>
              <a:buChar char="●"/>
              <a:defRPr sz="1867" b="0" i="0" u="none" strike="noStrike" cap="none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7pPr>
            <a:lvl8pPr marL="3657600" marR="0" lvl="7" indent="-317500" algn="l" rtl="0" eaLnBrk="1" hangingPunct="1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Arvo"/>
              <a:buChar char="○"/>
              <a:defRPr sz="1867" b="0" i="0" u="none" strike="noStrike" cap="none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8pPr>
            <a:lvl9pPr marL="4114800" marR="0" lvl="8" indent="-317500" algn="l" rtl="0" eaLnBrk="1" hangingPunct="1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434343"/>
              </a:buClr>
              <a:buSzPts val="1400"/>
              <a:buFont typeface="Arvo"/>
              <a:buChar char="■"/>
              <a:defRPr sz="1867" b="0" i="0" u="none" strike="noStrike" cap="none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9pPr>
          </a:lstStyle>
          <a:p>
            <a:pPr marL="339725" indent="0">
              <a:lnSpc>
                <a:spcPct val="100000"/>
              </a:lnSpc>
              <a:buNone/>
            </a:pPr>
            <a:r>
              <a:rPr lang="en-US" dirty="0"/>
              <a:t>Let’s Look at the Kentucky Foster Care Statistics:</a:t>
            </a:r>
          </a:p>
          <a:p>
            <a:pPr marL="339725" indent="0">
              <a:lnSpc>
                <a:spcPct val="100000"/>
              </a:lnSpc>
              <a:buNone/>
            </a:pPr>
            <a:endParaRPr lang="en-US" dirty="0"/>
          </a:p>
          <a:p>
            <a:pPr marL="682625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dirty="0"/>
              <a:t>As of August 2023, there were approximately</a:t>
            </a:r>
            <a:r>
              <a:rPr lang="en-US" b="1" dirty="0"/>
              <a:t> </a:t>
            </a:r>
            <a:r>
              <a:rPr lang="en-US" b="1" u="sng" dirty="0"/>
              <a:t>8,352</a:t>
            </a:r>
            <a:r>
              <a:rPr lang="en-US" b="1" dirty="0"/>
              <a:t> </a:t>
            </a:r>
            <a:r>
              <a:rPr lang="en-US" dirty="0"/>
              <a:t>children in foster care within the state of Kentucky. </a:t>
            </a:r>
          </a:p>
          <a:p>
            <a:pPr marL="1139825" lvl="1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dirty="0"/>
              <a:t>Approximately </a:t>
            </a:r>
            <a:r>
              <a:rPr lang="en-US" b="1" u="sng" dirty="0"/>
              <a:t>6,205</a:t>
            </a:r>
            <a:r>
              <a:rPr lang="en-US" dirty="0"/>
              <a:t> were early head start age and above. (3 years or older)</a:t>
            </a:r>
          </a:p>
          <a:p>
            <a:pPr marL="1139825" lvl="1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dirty="0"/>
              <a:t>Average age to foster care entry = </a:t>
            </a:r>
            <a:r>
              <a:rPr lang="en-US" b="1" u="sng" dirty="0"/>
              <a:t>7 Years Old</a:t>
            </a:r>
          </a:p>
          <a:p>
            <a:pPr marL="1139825" lvl="1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dirty="0"/>
              <a:t>Only around </a:t>
            </a:r>
            <a:r>
              <a:rPr lang="en-US" b="1" u="sng" dirty="0"/>
              <a:t>50%</a:t>
            </a:r>
            <a:r>
              <a:rPr lang="en-US" u="sng" dirty="0"/>
              <a:t> </a:t>
            </a:r>
            <a:r>
              <a:rPr lang="en-US" dirty="0"/>
              <a:t>of those 8,352 children have the goal of reunification with their birth parents.</a:t>
            </a:r>
          </a:p>
          <a:p>
            <a:pPr marL="339725" indent="0">
              <a:lnSpc>
                <a:spcPct val="150000"/>
              </a:lnSpc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95991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4DD68-0524-4398-B12C-81B49349BB3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Did you know?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16DCC6-272A-4E45-8C9D-19EB6EC19DF5}"/>
              </a:ext>
            </a:extLst>
          </p:cNvPr>
          <p:cNvSpPr txBox="1">
            <a:spLocks/>
          </p:cNvSpPr>
          <p:nvPr/>
        </p:nvSpPr>
        <p:spPr>
          <a:xfrm>
            <a:off x="1027599" y="1655505"/>
            <a:ext cx="8903209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 ea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Font typeface="Arvo"/>
              <a:buChar char="●"/>
              <a:defRPr sz="1800" b="0" i="0" u="none" strike="noStrike" cap="none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1pPr>
            <a:lvl2pPr marL="914400" marR="0" lvl="1" indent="-317500" algn="l" rtl="0" eaLnBrk="1" hangingPunct="1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Arvo"/>
              <a:buChar char="○"/>
              <a:defRPr sz="1867" b="0" i="0" u="none" strike="noStrike" cap="none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2pPr>
            <a:lvl3pPr marL="1371600" marR="0" lvl="2" indent="-317500" algn="l" rtl="0" eaLnBrk="1" hangingPunct="1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Arvo"/>
              <a:buChar char="■"/>
              <a:defRPr sz="1867" b="0" i="0" u="none" strike="noStrike" cap="none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3pPr>
            <a:lvl4pPr marL="1828800" marR="0" lvl="3" indent="-317500" algn="l" rtl="0" eaLnBrk="1" hangingPunct="1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Arvo"/>
              <a:buChar char="●"/>
              <a:defRPr sz="1867" b="0" i="0" u="none" strike="noStrike" cap="none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4pPr>
            <a:lvl5pPr marL="2286000" marR="0" lvl="4" indent="-317500" algn="l" rtl="0" eaLnBrk="1" hangingPunct="1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Arvo"/>
              <a:buChar char="○"/>
              <a:defRPr sz="1867" b="0" i="0" u="none" strike="noStrike" cap="none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5pPr>
            <a:lvl6pPr marL="2743200" marR="0" lvl="5" indent="-317500" algn="l" rtl="0" eaLnBrk="1" hangingPunct="1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Arvo"/>
              <a:buChar char="■"/>
              <a:defRPr sz="1867" b="0" i="0" u="none" strike="noStrike" cap="none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6pPr>
            <a:lvl7pPr marL="3200400" marR="0" lvl="6" indent="-317500" algn="l" rtl="0" eaLnBrk="1" hangingPunct="1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Arvo"/>
              <a:buChar char="●"/>
              <a:defRPr sz="1867" b="0" i="0" u="none" strike="noStrike" cap="none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7pPr>
            <a:lvl8pPr marL="3657600" marR="0" lvl="7" indent="-317500" algn="l" rtl="0" eaLnBrk="1" hangingPunct="1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Arvo"/>
              <a:buChar char="○"/>
              <a:defRPr sz="1867" b="0" i="0" u="none" strike="noStrike" cap="none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8pPr>
            <a:lvl9pPr marL="4114800" marR="0" lvl="8" indent="-317500" algn="l" rtl="0" eaLnBrk="1" hangingPunct="1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434343"/>
              </a:buClr>
              <a:buSzPts val="1400"/>
              <a:buFont typeface="Arvo"/>
              <a:buChar char="■"/>
              <a:defRPr sz="1867" b="0" i="0" u="none" strike="noStrike" cap="none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9pPr>
          </a:lstStyle>
          <a:p>
            <a:pPr marL="682625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en-US" dirty="0"/>
          </a:p>
          <a:p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59BC904-EF3F-4CBE-ABA8-4CF0DC3B0FF9}"/>
              </a:ext>
            </a:extLst>
          </p:cNvPr>
          <p:cNvSpPr txBox="1">
            <a:spLocks/>
          </p:cNvSpPr>
          <p:nvPr/>
        </p:nvSpPr>
        <p:spPr>
          <a:xfrm>
            <a:off x="1027598" y="1395000"/>
            <a:ext cx="9888051" cy="46118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lnSpcReduction="1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 ea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Font typeface="Arvo"/>
              <a:buChar char="●"/>
              <a:defRPr sz="1800" b="0" i="0" u="none" strike="noStrike" cap="none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1pPr>
            <a:lvl2pPr marL="914400" marR="0" lvl="1" indent="-317500" algn="l" rtl="0" eaLnBrk="1" hangingPunct="1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Arvo"/>
              <a:buChar char="○"/>
              <a:defRPr sz="1867" b="0" i="0" u="none" strike="noStrike" cap="none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2pPr>
            <a:lvl3pPr marL="1371600" marR="0" lvl="2" indent="-317500" algn="l" rtl="0" eaLnBrk="1" hangingPunct="1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Arvo"/>
              <a:buChar char="■"/>
              <a:defRPr sz="1867" b="0" i="0" u="none" strike="noStrike" cap="none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3pPr>
            <a:lvl4pPr marL="1828800" marR="0" lvl="3" indent="-317500" algn="l" rtl="0" eaLnBrk="1" hangingPunct="1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Arvo"/>
              <a:buChar char="●"/>
              <a:defRPr sz="1867" b="0" i="0" u="none" strike="noStrike" cap="none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4pPr>
            <a:lvl5pPr marL="2286000" marR="0" lvl="4" indent="-317500" algn="l" rtl="0" eaLnBrk="1" hangingPunct="1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Arvo"/>
              <a:buChar char="○"/>
              <a:defRPr sz="1867" b="0" i="0" u="none" strike="noStrike" cap="none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5pPr>
            <a:lvl6pPr marL="2743200" marR="0" lvl="5" indent="-317500" algn="l" rtl="0" eaLnBrk="1" hangingPunct="1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Arvo"/>
              <a:buChar char="■"/>
              <a:defRPr sz="1867" b="0" i="0" u="none" strike="noStrike" cap="none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6pPr>
            <a:lvl7pPr marL="3200400" marR="0" lvl="6" indent="-317500" algn="l" rtl="0" eaLnBrk="1" hangingPunct="1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Arvo"/>
              <a:buChar char="●"/>
              <a:defRPr sz="1867" b="0" i="0" u="none" strike="noStrike" cap="none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7pPr>
            <a:lvl8pPr marL="3657600" marR="0" lvl="7" indent="-317500" algn="l" rtl="0" eaLnBrk="1" hangingPunct="1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Arvo"/>
              <a:buChar char="○"/>
              <a:defRPr sz="1867" b="0" i="0" u="none" strike="noStrike" cap="none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8pPr>
            <a:lvl9pPr marL="4114800" marR="0" lvl="8" indent="-317500" algn="l" rtl="0" eaLnBrk="1" hangingPunct="1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434343"/>
              </a:buClr>
              <a:buSzPts val="1400"/>
              <a:buFont typeface="Arvo"/>
              <a:buChar char="■"/>
              <a:defRPr sz="1867" b="0" i="0" u="none" strike="noStrike" cap="none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9pPr>
          </a:lstStyle>
          <a:p>
            <a:pPr marL="339725" indent="0">
              <a:lnSpc>
                <a:spcPct val="100000"/>
              </a:lnSpc>
              <a:buNone/>
            </a:pPr>
            <a:r>
              <a:rPr lang="en-US" sz="2000" dirty="0"/>
              <a:t>According to the ACE’s Study Children who experience the following are at higher risk for adverse challenges as adults :</a:t>
            </a:r>
          </a:p>
          <a:p>
            <a:pPr marL="1082675" lvl="1" indent="-285750">
              <a:lnSpc>
                <a:spcPct val="100000"/>
              </a:lnSpc>
            </a:pPr>
            <a:r>
              <a:rPr lang="en-US" sz="2000" dirty="0"/>
              <a:t>Childhood abuse (Emotional, Physical, or Sexual)</a:t>
            </a:r>
          </a:p>
          <a:p>
            <a:pPr marL="1082675" lvl="1" indent="-285750">
              <a:lnSpc>
                <a:spcPct val="100000"/>
              </a:lnSpc>
            </a:pPr>
            <a:r>
              <a:rPr lang="en-US" sz="2000" dirty="0"/>
              <a:t>Neglect (Emotional or Physical)</a:t>
            </a:r>
          </a:p>
          <a:p>
            <a:pPr marL="1082675" lvl="1" indent="-285750">
              <a:lnSpc>
                <a:spcPct val="100000"/>
              </a:lnSpc>
            </a:pPr>
            <a:r>
              <a:rPr lang="en-US" sz="2000" dirty="0"/>
              <a:t>Household Dysfunction</a:t>
            </a:r>
          </a:p>
          <a:p>
            <a:pPr marL="1539875" lvl="2" indent="-285750">
              <a:lnSpc>
                <a:spcPct val="100000"/>
              </a:lnSpc>
            </a:pPr>
            <a:r>
              <a:rPr lang="en-US" sz="2000" dirty="0"/>
              <a:t>Domestic Violence</a:t>
            </a:r>
          </a:p>
          <a:p>
            <a:pPr marL="1539875" lvl="2" indent="-285750">
              <a:lnSpc>
                <a:spcPct val="100000"/>
              </a:lnSpc>
            </a:pPr>
            <a:r>
              <a:rPr lang="en-US" sz="2000" dirty="0"/>
              <a:t>Mental Illness</a:t>
            </a:r>
          </a:p>
          <a:p>
            <a:pPr marL="1539875" lvl="2" indent="-285750">
              <a:lnSpc>
                <a:spcPct val="100000"/>
              </a:lnSpc>
            </a:pPr>
            <a:r>
              <a:rPr lang="en-US" sz="2000" dirty="0"/>
              <a:t>Substance Abuse</a:t>
            </a:r>
          </a:p>
          <a:p>
            <a:pPr marL="1539875" lvl="2" indent="-285750">
              <a:lnSpc>
                <a:spcPct val="100000"/>
              </a:lnSpc>
            </a:pPr>
            <a:r>
              <a:rPr lang="en-US" sz="2000" dirty="0"/>
              <a:t>Parental Divorce/Separation</a:t>
            </a:r>
          </a:p>
          <a:p>
            <a:pPr marL="1539875" lvl="2" indent="-285750">
              <a:lnSpc>
                <a:spcPct val="100000"/>
              </a:lnSpc>
            </a:pPr>
            <a:r>
              <a:rPr lang="en-US" sz="2000" dirty="0"/>
              <a:t>Crime/Incarceration</a:t>
            </a:r>
          </a:p>
          <a:p>
            <a:pPr marL="625475" indent="-285750">
              <a:lnSpc>
                <a:spcPct val="100000"/>
              </a:lnSpc>
            </a:pPr>
            <a:endParaRPr lang="en-US" dirty="0"/>
          </a:p>
          <a:p>
            <a:pPr marL="339725" indent="0">
              <a:lnSpc>
                <a:spcPct val="150000"/>
              </a:lnSpc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06642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C18E91-4DE0-421F-BD10-50F1FEEAA40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ACE Risks Include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F0984A-FC01-4424-B5B5-3C7E8F6B9086}"/>
              </a:ext>
            </a:extLst>
          </p:cNvPr>
          <p:cNvSpPr txBox="1">
            <a:spLocks/>
          </p:cNvSpPr>
          <p:nvPr/>
        </p:nvSpPr>
        <p:spPr>
          <a:xfrm>
            <a:off x="890438" y="1395000"/>
            <a:ext cx="10516702" cy="28226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numCol="2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 ea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Font typeface="Arvo"/>
              <a:buChar char="●"/>
              <a:defRPr sz="1800" b="0" i="0" u="none" strike="noStrike" cap="none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1pPr>
            <a:lvl2pPr marL="914400" marR="0" lvl="1" indent="-317500" algn="l" rtl="0" eaLnBrk="1" hangingPunct="1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Arvo"/>
              <a:buChar char="○"/>
              <a:defRPr sz="1867" b="0" i="0" u="none" strike="noStrike" cap="none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2pPr>
            <a:lvl3pPr marL="1371600" marR="0" lvl="2" indent="-317500" algn="l" rtl="0" eaLnBrk="1" hangingPunct="1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Arvo"/>
              <a:buChar char="■"/>
              <a:defRPr sz="1867" b="0" i="0" u="none" strike="noStrike" cap="none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3pPr>
            <a:lvl4pPr marL="1828800" marR="0" lvl="3" indent="-317500" algn="l" rtl="0" eaLnBrk="1" hangingPunct="1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Arvo"/>
              <a:buChar char="●"/>
              <a:defRPr sz="1867" b="0" i="0" u="none" strike="noStrike" cap="none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4pPr>
            <a:lvl5pPr marL="2286000" marR="0" lvl="4" indent="-317500" algn="l" rtl="0" eaLnBrk="1" hangingPunct="1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Arvo"/>
              <a:buChar char="○"/>
              <a:defRPr sz="1867" b="0" i="0" u="none" strike="noStrike" cap="none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5pPr>
            <a:lvl6pPr marL="2743200" marR="0" lvl="5" indent="-317500" algn="l" rtl="0" eaLnBrk="1" hangingPunct="1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Arvo"/>
              <a:buChar char="■"/>
              <a:defRPr sz="1867" b="0" i="0" u="none" strike="noStrike" cap="none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6pPr>
            <a:lvl7pPr marL="3200400" marR="0" lvl="6" indent="-317500" algn="l" rtl="0" eaLnBrk="1" hangingPunct="1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Arvo"/>
              <a:buChar char="●"/>
              <a:defRPr sz="1867" b="0" i="0" u="none" strike="noStrike" cap="none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7pPr>
            <a:lvl8pPr marL="3657600" marR="0" lvl="7" indent="-317500" algn="l" rtl="0" eaLnBrk="1" hangingPunct="1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Arvo"/>
              <a:buChar char="○"/>
              <a:defRPr sz="1867" b="0" i="0" u="none" strike="noStrike" cap="none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8pPr>
            <a:lvl9pPr marL="4114800" marR="0" lvl="8" indent="-317500" algn="l" rtl="0" eaLnBrk="1" hangingPunct="1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434343"/>
              </a:buClr>
              <a:buSzPts val="1400"/>
              <a:buFont typeface="Arvo"/>
              <a:buChar char="■"/>
              <a:defRPr sz="1867" b="0" i="0" u="none" strike="noStrike" cap="none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9pPr>
          </a:lstStyle>
          <a:p>
            <a:pPr marL="625475" indent="-285750">
              <a:lnSpc>
                <a:spcPct val="100000"/>
              </a:lnSpc>
            </a:pPr>
            <a:r>
              <a:rPr lang="en-US" sz="2800" dirty="0"/>
              <a:t>Alcoholism</a:t>
            </a:r>
          </a:p>
          <a:p>
            <a:pPr marL="625475" indent="-285750">
              <a:lnSpc>
                <a:spcPct val="100000"/>
              </a:lnSpc>
            </a:pPr>
            <a:r>
              <a:rPr lang="en-US" sz="2800" dirty="0"/>
              <a:t>Smoking</a:t>
            </a:r>
          </a:p>
          <a:p>
            <a:pPr marL="625475" indent="-285750">
              <a:lnSpc>
                <a:spcPct val="100000"/>
              </a:lnSpc>
            </a:pPr>
            <a:r>
              <a:rPr lang="en-US" sz="2800" dirty="0"/>
              <a:t>Illicit Drug Abuse</a:t>
            </a:r>
          </a:p>
          <a:p>
            <a:pPr marL="625475" indent="-285750">
              <a:lnSpc>
                <a:spcPct val="100000"/>
              </a:lnSpc>
            </a:pPr>
            <a:r>
              <a:rPr lang="en-US" sz="2800" dirty="0"/>
              <a:t>Obesity</a:t>
            </a:r>
          </a:p>
          <a:p>
            <a:pPr marL="625475" indent="-285750">
              <a:lnSpc>
                <a:spcPct val="100000"/>
              </a:lnSpc>
            </a:pPr>
            <a:r>
              <a:rPr lang="en-US" sz="2800" dirty="0"/>
              <a:t>Suicide Attempts</a:t>
            </a:r>
          </a:p>
          <a:p>
            <a:pPr marL="625475" indent="-285750">
              <a:lnSpc>
                <a:spcPct val="100000"/>
              </a:lnSpc>
            </a:pPr>
            <a:r>
              <a:rPr lang="en-US" sz="2800" dirty="0"/>
              <a:t>Depression/Anxiety</a:t>
            </a:r>
          </a:p>
          <a:p>
            <a:pPr marL="625475" indent="-285750">
              <a:lnSpc>
                <a:spcPct val="100000"/>
              </a:lnSpc>
            </a:pPr>
            <a:r>
              <a:rPr lang="en-US" sz="2800" dirty="0"/>
              <a:t>Teen and Unintended Pregnancies</a:t>
            </a:r>
          </a:p>
          <a:p>
            <a:pPr marL="625475" indent="-285750">
              <a:lnSpc>
                <a:spcPct val="100000"/>
              </a:lnSpc>
            </a:pPr>
            <a:r>
              <a:rPr lang="en-US" sz="2800" dirty="0"/>
              <a:t>Intimate Partner Violence Poor Quality of Life</a:t>
            </a:r>
          </a:p>
          <a:p>
            <a:pPr marL="625475" indent="-285750">
              <a:lnSpc>
                <a:spcPct val="100000"/>
              </a:lnSpc>
            </a:pPr>
            <a:r>
              <a:rPr lang="en-US" sz="2800" dirty="0"/>
              <a:t>COPD</a:t>
            </a:r>
          </a:p>
          <a:p>
            <a:pPr marL="625475" indent="-285750">
              <a:lnSpc>
                <a:spcPct val="100000"/>
              </a:lnSpc>
            </a:pPr>
            <a:r>
              <a:rPr lang="en-US" sz="2800" dirty="0"/>
              <a:t>Heart Disease</a:t>
            </a:r>
          </a:p>
          <a:p>
            <a:pPr marL="625475" indent="-285750">
              <a:lnSpc>
                <a:spcPct val="100000"/>
              </a:lnSpc>
            </a:pPr>
            <a:r>
              <a:rPr lang="en-US" sz="2800" dirty="0"/>
              <a:t>Liver Disease</a:t>
            </a:r>
          </a:p>
          <a:p>
            <a:pPr marL="625475" indent="-285750">
              <a:lnSpc>
                <a:spcPct val="100000"/>
              </a:lnSpc>
            </a:pPr>
            <a:r>
              <a:rPr lang="en-US" sz="2800" dirty="0"/>
              <a:t>STD</a:t>
            </a:r>
          </a:p>
          <a:p>
            <a:pPr marL="625475" indent="-285750">
              <a:lnSpc>
                <a:spcPct val="100000"/>
              </a:lnSpc>
            </a:pPr>
            <a:r>
              <a:rPr lang="en-US" sz="2800" dirty="0"/>
              <a:t>Lung Cancer</a:t>
            </a:r>
          </a:p>
          <a:p>
            <a:pPr marL="625475" indent="-285750">
              <a:lnSpc>
                <a:spcPct val="100000"/>
              </a:lnSpc>
            </a:pPr>
            <a:r>
              <a:rPr lang="en-US" sz="2800" dirty="0"/>
              <a:t>Death before 65</a:t>
            </a:r>
          </a:p>
          <a:p>
            <a:pPr marL="339725" indent="0">
              <a:lnSpc>
                <a:spcPct val="150000"/>
              </a:lnSpc>
              <a:buNone/>
            </a:pPr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494799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D7639F-184A-4BC3-920F-679E2631F6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How can I help facilitate change?</a:t>
            </a:r>
          </a:p>
        </p:txBody>
      </p:sp>
    </p:spTree>
    <p:extLst>
      <p:ext uri="{BB962C8B-B14F-4D97-AF65-F5344CB8AC3E}">
        <p14:creationId xmlns:p14="http://schemas.microsoft.com/office/powerpoint/2010/main" val="21748832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73159D-921E-47F2-8176-5DA1F7561E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75180" y="2518859"/>
            <a:ext cx="6441640" cy="1820281"/>
          </a:xfrm>
        </p:spPr>
        <p:txBody>
          <a:bodyPr/>
          <a:lstStyle/>
          <a:p>
            <a:r>
              <a:rPr lang="en-US" sz="6600" dirty="0"/>
              <a:t>Strengthening Collaboration</a:t>
            </a:r>
          </a:p>
        </p:txBody>
      </p:sp>
    </p:spTree>
    <p:extLst>
      <p:ext uri="{BB962C8B-B14F-4D97-AF65-F5344CB8AC3E}">
        <p14:creationId xmlns:p14="http://schemas.microsoft.com/office/powerpoint/2010/main" val="35323953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4DD68-0524-4398-B12C-81B49349BB3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What are some ways to strengthen our collaboration?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16DCC6-272A-4E45-8C9D-19EB6EC19DF5}"/>
              </a:ext>
            </a:extLst>
          </p:cNvPr>
          <p:cNvSpPr txBox="1">
            <a:spLocks/>
          </p:cNvSpPr>
          <p:nvPr/>
        </p:nvSpPr>
        <p:spPr>
          <a:xfrm>
            <a:off x="1027599" y="1395000"/>
            <a:ext cx="8371582" cy="46118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 ea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Font typeface="Arvo"/>
              <a:buChar char="●"/>
              <a:defRPr sz="1800" b="0" i="0" u="none" strike="noStrike" cap="none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1pPr>
            <a:lvl2pPr marL="914400" marR="0" lvl="1" indent="-317500" algn="l" rtl="0" eaLnBrk="1" hangingPunct="1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Arvo"/>
              <a:buChar char="○"/>
              <a:defRPr sz="1867" b="0" i="0" u="none" strike="noStrike" cap="none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2pPr>
            <a:lvl3pPr marL="1371600" marR="0" lvl="2" indent="-317500" algn="l" rtl="0" eaLnBrk="1" hangingPunct="1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Arvo"/>
              <a:buChar char="■"/>
              <a:defRPr sz="1867" b="0" i="0" u="none" strike="noStrike" cap="none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3pPr>
            <a:lvl4pPr marL="1828800" marR="0" lvl="3" indent="-317500" algn="l" rtl="0" eaLnBrk="1" hangingPunct="1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Arvo"/>
              <a:buChar char="●"/>
              <a:defRPr sz="1867" b="0" i="0" u="none" strike="noStrike" cap="none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4pPr>
            <a:lvl5pPr marL="2286000" marR="0" lvl="4" indent="-317500" algn="l" rtl="0" eaLnBrk="1" hangingPunct="1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Arvo"/>
              <a:buChar char="○"/>
              <a:defRPr sz="1867" b="0" i="0" u="none" strike="noStrike" cap="none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5pPr>
            <a:lvl6pPr marL="2743200" marR="0" lvl="5" indent="-317500" algn="l" rtl="0" eaLnBrk="1" hangingPunct="1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Arvo"/>
              <a:buChar char="■"/>
              <a:defRPr sz="1867" b="0" i="0" u="none" strike="noStrike" cap="none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6pPr>
            <a:lvl7pPr marL="3200400" marR="0" lvl="6" indent="-317500" algn="l" rtl="0" eaLnBrk="1" hangingPunct="1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Arvo"/>
              <a:buChar char="●"/>
              <a:defRPr sz="1867" b="0" i="0" u="none" strike="noStrike" cap="none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7pPr>
            <a:lvl8pPr marL="3657600" marR="0" lvl="7" indent="-317500" algn="l" rtl="0" eaLnBrk="1" hangingPunct="1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Arvo"/>
              <a:buChar char="○"/>
              <a:defRPr sz="1867" b="0" i="0" u="none" strike="noStrike" cap="none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8pPr>
            <a:lvl9pPr marL="4114800" marR="0" lvl="8" indent="-317500" algn="l" rtl="0" eaLnBrk="1" hangingPunct="1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434343"/>
              </a:buClr>
              <a:buSzPts val="1400"/>
              <a:buFont typeface="Arvo"/>
              <a:buChar char="■"/>
              <a:defRPr sz="1867" b="0" i="0" u="none" strike="noStrike" cap="none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9pPr>
          </a:lstStyle>
          <a:p>
            <a:pPr marL="339725" indent="0">
              <a:lnSpc>
                <a:spcPct val="100000"/>
              </a:lnSpc>
              <a:buNone/>
            </a:pPr>
            <a:endParaRPr lang="en-US" dirty="0"/>
          </a:p>
          <a:p>
            <a:pPr marL="682625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800" dirty="0"/>
              <a:t>Understand the Child Welfare System</a:t>
            </a:r>
          </a:p>
          <a:p>
            <a:pPr marL="682625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800" dirty="0"/>
              <a:t>Develop clear and consistent guidelines to facilitate information sharing across systems </a:t>
            </a:r>
          </a:p>
          <a:p>
            <a:pPr marL="682625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800" dirty="0"/>
              <a:t>Provide cross-training for all involved individuals and organizations</a:t>
            </a:r>
          </a:p>
          <a:p>
            <a:pPr marL="339725" indent="0">
              <a:lnSpc>
                <a:spcPct val="150000"/>
              </a:lnSpc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15098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73159D-921E-47F2-8176-5DA1F7561E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75180" y="2518859"/>
            <a:ext cx="6441640" cy="1820281"/>
          </a:xfrm>
        </p:spPr>
        <p:txBody>
          <a:bodyPr/>
          <a:lstStyle/>
          <a:p>
            <a:r>
              <a:rPr lang="en-US" sz="6600" dirty="0"/>
              <a:t>Understanding the Child Welfare System</a:t>
            </a:r>
          </a:p>
        </p:txBody>
      </p:sp>
    </p:spTree>
    <p:extLst>
      <p:ext uri="{BB962C8B-B14F-4D97-AF65-F5344CB8AC3E}">
        <p14:creationId xmlns:p14="http://schemas.microsoft.com/office/powerpoint/2010/main" val="9553894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4214C330-50D9-40E2-9654-2C03FCB4C8B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05482030"/>
              </p:ext>
            </p:extLst>
          </p:nvPr>
        </p:nvGraphicFramePr>
        <p:xfrm>
          <a:off x="1105309" y="430991"/>
          <a:ext cx="9981381" cy="59960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39405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95B11434-63C7-4DA4-B6AD-A33B482AA6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3700FF8B-1674-4FBE-9DF5-B92EA4A4213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0DB42584-BD8D-4EB3-B2CB-C8D3A242E48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1744F4E6-7E70-4C4F-ACD1-0F5CA036BD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73316952-B851-4F4B-9E35-B541EE6D8D1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4D5C8107-881D-4C9C-A9EA-1CEE456C52A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0CF85DD8-68AF-4C39-BD39-363AFBBB5E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BED758F0-55DD-4431-BDF8-6AD4C623F3E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5F8F1E0-61C9-49FA-B63F-999F607461A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15BC7600-8310-4A62-BBF9-7D72D69F5C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7FC778D4-DA09-4105-A811-14BDD4549E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05333B5-8CF9-4769-A813-FCD166EF32F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997C6952-C033-41DB-A550-43AA0C7735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C16F1609-62AF-437F-B4E1-E2D6077284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BD0015A1-92B2-41CA-85EA-1C9A2963DC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Dgm bld="one"/>
        </p:bldSub>
      </p:bldGraphic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C3B3E9-A41E-4BCF-A8CE-C81F5D67BE1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How does a child enter foster care &amp; what happens once they have?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A0D84CE3-8CAB-4401-B93A-DAB289C40FE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76231329"/>
              </p:ext>
            </p:extLst>
          </p:nvPr>
        </p:nvGraphicFramePr>
        <p:xfrm>
          <a:off x="103239" y="719666"/>
          <a:ext cx="11975689" cy="57253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68845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0B0C7B71-BE57-488F-827A-F5183ACC19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A6974221-F9B8-4BE5-9A1F-4B1CC851939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C7D4B6F1-B58F-48FA-9FA3-024596CC28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7C64DC81-93B7-46F9-AB2C-C70022D40A5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00E666D2-FA17-4EE8-91C8-66EEDBF5FFD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F7F9D0F6-081D-49FB-B594-57ED2CC6325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FB2A6D3D-DFC9-4D1F-98BE-C8A573276E2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91903959-C3BA-4112-A738-F0C49BF1B4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Dgm bld="one"/>
        </p:bldSub>
      </p:bldGraphic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73159D-921E-47F2-8176-5DA1F7561E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75180" y="2518859"/>
            <a:ext cx="6441640" cy="1820281"/>
          </a:xfrm>
        </p:spPr>
        <p:txBody>
          <a:bodyPr/>
          <a:lstStyle/>
          <a:p>
            <a:r>
              <a:rPr lang="en-US" sz="6600" dirty="0"/>
              <a:t>Develop Guidelines for Information Sharing</a:t>
            </a:r>
          </a:p>
        </p:txBody>
      </p:sp>
    </p:spTree>
    <p:extLst>
      <p:ext uri="{BB962C8B-B14F-4D97-AF65-F5344CB8AC3E}">
        <p14:creationId xmlns:p14="http://schemas.microsoft.com/office/powerpoint/2010/main" val="4185738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618B4F-0950-4790-9E62-00B2FD1D82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38544" y="2117299"/>
            <a:ext cx="3998522" cy="770400"/>
          </a:xfrm>
        </p:spPr>
        <p:txBody>
          <a:bodyPr/>
          <a:lstStyle/>
          <a:p>
            <a:pPr algn="ctr"/>
            <a:r>
              <a:rPr lang="en-US" dirty="0">
                <a:latin typeface="Barlow Condensed SemiBold" panose="00000706000000000000" pitchFamily="2" charset="0"/>
              </a:rPr>
              <a:t>Cassie Stockton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8C918D-E1AF-4CA0-BA42-09ACFCA40B9C}"/>
              </a:ext>
            </a:extLst>
          </p:cNvPr>
          <p:cNvSpPr txBox="1">
            <a:spLocks/>
          </p:cNvSpPr>
          <p:nvPr/>
        </p:nvSpPr>
        <p:spPr>
          <a:xfrm>
            <a:off x="863214" y="2873829"/>
            <a:ext cx="3719061" cy="3639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 ea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Font typeface="Arvo"/>
              <a:buChar char="●"/>
              <a:defRPr sz="1800" b="0" i="0" u="none" strike="noStrike" cap="none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1pPr>
            <a:lvl2pPr marL="914400" marR="0" lvl="1" indent="-317500" algn="l" rtl="0" eaLnBrk="1" hangingPunct="1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Arvo"/>
              <a:buChar char="○"/>
              <a:defRPr sz="1867" b="0" i="0" u="none" strike="noStrike" cap="none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2pPr>
            <a:lvl3pPr marL="1371600" marR="0" lvl="2" indent="-317500" algn="l" rtl="0" eaLnBrk="1" hangingPunct="1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Arvo"/>
              <a:buChar char="■"/>
              <a:defRPr sz="1867" b="0" i="0" u="none" strike="noStrike" cap="none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3pPr>
            <a:lvl4pPr marL="1828800" marR="0" lvl="3" indent="-317500" algn="l" rtl="0" eaLnBrk="1" hangingPunct="1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Arvo"/>
              <a:buChar char="●"/>
              <a:defRPr sz="1867" b="0" i="0" u="none" strike="noStrike" cap="none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4pPr>
            <a:lvl5pPr marL="2286000" marR="0" lvl="4" indent="-317500" algn="l" rtl="0" eaLnBrk="1" hangingPunct="1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Arvo"/>
              <a:buChar char="○"/>
              <a:defRPr sz="1867" b="0" i="0" u="none" strike="noStrike" cap="none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5pPr>
            <a:lvl6pPr marL="2743200" marR="0" lvl="5" indent="-317500" algn="l" rtl="0" eaLnBrk="1" hangingPunct="1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Arvo"/>
              <a:buChar char="■"/>
              <a:defRPr sz="1867" b="0" i="0" u="none" strike="noStrike" cap="none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6pPr>
            <a:lvl7pPr marL="3200400" marR="0" lvl="6" indent="-317500" algn="l" rtl="0" eaLnBrk="1" hangingPunct="1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Arvo"/>
              <a:buChar char="●"/>
              <a:defRPr sz="1867" b="0" i="0" u="none" strike="noStrike" cap="none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7pPr>
            <a:lvl8pPr marL="3657600" marR="0" lvl="7" indent="-317500" algn="l" rtl="0" eaLnBrk="1" hangingPunct="1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Arvo"/>
              <a:buChar char="○"/>
              <a:defRPr sz="1867" b="0" i="0" u="none" strike="noStrike" cap="none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8pPr>
            <a:lvl9pPr marL="4114800" marR="0" lvl="8" indent="-317500" algn="l" rtl="0" eaLnBrk="1" hangingPunct="1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434343"/>
              </a:buClr>
              <a:buSzPts val="1400"/>
              <a:buFont typeface="Arvo"/>
              <a:buChar char="■"/>
              <a:defRPr sz="1867" b="0" i="0" u="none" strike="noStrike" cap="none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9pPr>
          </a:lstStyle>
          <a:p>
            <a:r>
              <a:rPr lang="en-US" dirty="0"/>
              <a:t>Department for Community Based Services – Recruitment and Certification </a:t>
            </a:r>
          </a:p>
          <a:p>
            <a:r>
              <a:rPr lang="en-US" dirty="0"/>
              <a:t>Bachelors of Social Worker</a:t>
            </a:r>
          </a:p>
          <a:p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71C6D05-D7EC-4F04-8C49-3D9326FF86CF}"/>
              </a:ext>
            </a:extLst>
          </p:cNvPr>
          <p:cNvSpPr txBox="1">
            <a:spLocks/>
          </p:cNvSpPr>
          <p:nvPr/>
        </p:nvSpPr>
        <p:spPr>
          <a:xfrm>
            <a:off x="5678275" y="2871055"/>
            <a:ext cx="3719061" cy="3639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 ea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Font typeface="Arvo"/>
              <a:buChar char="●"/>
              <a:defRPr sz="1800" b="0" i="0" u="none" strike="noStrike" cap="none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1pPr>
            <a:lvl2pPr marL="914400" marR="0" lvl="1" indent="-317500" algn="l" rtl="0" eaLnBrk="1" hangingPunct="1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Arvo"/>
              <a:buChar char="○"/>
              <a:defRPr sz="1867" b="0" i="0" u="none" strike="noStrike" cap="none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2pPr>
            <a:lvl3pPr marL="1371600" marR="0" lvl="2" indent="-317500" algn="l" rtl="0" eaLnBrk="1" hangingPunct="1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Arvo"/>
              <a:buChar char="■"/>
              <a:defRPr sz="1867" b="0" i="0" u="none" strike="noStrike" cap="none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3pPr>
            <a:lvl4pPr marL="1828800" marR="0" lvl="3" indent="-317500" algn="l" rtl="0" eaLnBrk="1" hangingPunct="1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Arvo"/>
              <a:buChar char="●"/>
              <a:defRPr sz="1867" b="0" i="0" u="none" strike="noStrike" cap="none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4pPr>
            <a:lvl5pPr marL="2286000" marR="0" lvl="4" indent="-317500" algn="l" rtl="0" eaLnBrk="1" hangingPunct="1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Arvo"/>
              <a:buChar char="○"/>
              <a:defRPr sz="1867" b="0" i="0" u="none" strike="noStrike" cap="none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5pPr>
            <a:lvl6pPr marL="2743200" marR="0" lvl="5" indent="-317500" algn="l" rtl="0" eaLnBrk="1" hangingPunct="1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Arvo"/>
              <a:buChar char="■"/>
              <a:defRPr sz="1867" b="0" i="0" u="none" strike="noStrike" cap="none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6pPr>
            <a:lvl7pPr marL="3200400" marR="0" lvl="6" indent="-317500" algn="l" rtl="0" eaLnBrk="1" hangingPunct="1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Arvo"/>
              <a:buChar char="●"/>
              <a:defRPr sz="1867" b="0" i="0" u="none" strike="noStrike" cap="none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7pPr>
            <a:lvl8pPr marL="3657600" marR="0" lvl="7" indent="-317500" algn="l" rtl="0" eaLnBrk="1" hangingPunct="1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Arvo"/>
              <a:buChar char="○"/>
              <a:defRPr sz="1867" b="0" i="0" u="none" strike="noStrike" cap="none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8pPr>
            <a:lvl9pPr marL="4114800" marR="0" lvl="8" indent="-317500" algn="l" rtl="0" eaLnBrk="1" hangingPunct="1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434343"/>
              </a:buClr>
              <a:buSzPts val="1400"/>
              <a:buFont typeface="Arvo"/>
              <a:buChar char="■"/>
              <a:defRPr sz="1867" b="0" i="0" u="none" strike="noStrike" cap="none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9pPr>
          </a:lstStyle>
          <a:p>
            <a:r>
              <a:rPr lang="en-US" dirty="0"/>
              <a:t>Department for Community Based Services – Recruitment and Certification </a:t>
            </a:r>
          </a:p>
          <a:p>
            <a:r>
              <a:rPr lang="en-US" dirty="0"/>
              <a:t>Bachelors of Social Worker</a:t>
            </a:r>
          </a:p>
          <a:p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3B38E502-8781-49B0-9388-EE667CB70D5C}"/>
              </a:ext>
            </a:extLst>
          </p:cNvPr>
          <p:cNvSpPr txBox="1">
            <a:spLocks/>
          </p:cNvSpPr>
          <p:nvPr/>
        </p:nvSpPr>
        <p:spPr>
          <a:xfrm>
            <a:off x="542065" y="2100655"/>
            <a:ext cx="3998522" cy="77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r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Barlow Condensed SemiBold"/>
              <a:buNone/>
              <a:defRPr sz="4000" b="0" i="0" u="none" strike="noStrike" cap="none">
                <a:solidFill>
                  <a:srgbClr val="434343"/>
                </a:solidFill>
                <a:latin typeface="Barlow Condensed SemiBold"/>
                <a:ea typeface="Barlow Condensed SemiBold"/>
                <a:cs typeface="Barlow Condensed SemiBold"/>
                <a:sym typeface="Barlow Condensed SemiBold"/>
              </a:defRPr>
            </a:lvl1pPr>
            <a:lvl2pPr marR="0" lvl="1" algn="r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600"/>
              <a:buFont typeface="Barlow Condensed SemiBold"/>
              <a:buNone/>
              <a:defRPr sz="2133" b="0" i="0" u="none" strike="noStrike" cap="none">
                <a:solidFill>
                  <a:srgbClr val="434343"/>
                </a:solidFill>
                <a:latin typeface="Barlow Condensed SemiBold"/>
                <a:ea typeface="Barlow Condensed SemiBold"/>
                <a:cs typeface="Barlow Condensed SemiBold"/>
                <a:sym typeface="Barlow Condensed SemiBold"/>
              </a:defRPr>
            </a:lvl2pPr>
            <a:lvl3pPr marR="0" lvl="2" algn="r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600"/>
              <a:buFont typeface="Barlow Condensed SemiBold"/>
              <a:buNone/>
              <a:defRPr sz="2133" b="0" i="0" u="none" strike="noStrike" cap="none">
                <a:solidFill>
                  <a:srgbClr val="434343"/>
                </a:solidFill>
                <a:latin typeface="Barlow Condensed SemiBold"/>
                <a:ea typeface="Barlow Condensed SemiBold"/>
                <a:cs typeface="Barlow Condensed SemiBold"/>
                <a:sym typeface="Barlow Condensed SemiBold"/>
              </a:defRPr>
            </a:lvl3pPr>
            <a:lvl4pPr marR="0" lvl="3" algn="r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600"/>
              <a:buFont typeface="Barlow Condensed SemiBold"/>
              <a:buNone/>
              <a:defRPr sz="2133" b="0" i="0" u="none" strike="noStrike" cap="none">
                <a:solidFill>
                  <a:srgbClr val="434343"/>
                </a:solidFill>
                <a:latin typeface="Barlow Condensed SemiBold"/>
                <a:ea typeface="Barlow Condensed SemiBold"/>
                <a:cs typeface="Barlow Condensed SemiBold"/>
                <a:sym typeface="Barlow Condensed SemiBold"/>
              </a:defRPr>
            </a:lvl4pPr>
            <a:lvl5pPr marR="0" lvl="4" algn="r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600"/>
              <a:buFont typeface="Barlow Condensed SemiBold"/>
              <a:buNone/>
              <a:defRPr sz="2133" b="0" i="0" u="none" strike="noStrike" cap="none">
                <a:solidFill>
                  <a:srgbClr val="434343"/>
                </a:solidFill>
                <a:latin typeface="Barlow Condensed SemiBold"/>
                <a:ea typeface="Barlow Condensed SemiBold"/>
                <a:cs typeface="Barlow Condensed SemiBold"/>
                <a:sym typeface="Barlow Condensed SemiBold"/>
              </a:defRPr>
            </a:lvl5pPr>
            <a:lvl6pPr marR="0" lvl="5" algn="r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600"/>
              <a:buFont typeface="Barlow Condensed SemiBold"/>
              <a:buNone/>
              <a:defRPr sz="2133" b="0" i="0" u="none" strike="noStrike" cap="none">
                <a:solidFill>
                  <a:srgbClr val="434343"/>
                </a:solidFill>
                <a:latin typeface="Barlow Condensed SemiBold"/>
                <a:ea typeface="Barlow Condensed SemiBold"/>
                <a:cs typeface="Barlow Condensed SemiBold"/>
                <a:sym typeface="Barlow Condensed SemiBold"/>
              </a:defRPr>
            </a:lvl6pPr>
            <a:lvl7pPr marR="0" lvl="6" algn="r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600"/>
              <a:buFont typeface="Barlow Condensed SemiBold"/>
              <a:buNone/>
              <a:defRPr sz="2133" b="0" i="0" u="none" strike="noStrike" cap="none">
                <a:solidFill>
                  <a:srgbClr val="434343"/>
                </a:solidFill>
                <a:latin typeface="Barlow Condensed SemiBold"/>
                <a:ea typeface="Barlow Condensed SemiBold"/>
                <a:cs typeface="Barlow Condensed SemiBold"/>
                <a:sym typeface="Barlow Condensed SemiBold"/>
              </a:defRPr>
            </a:lvl7pPr>
            <a:lvl8pPr marR="0" lvl="7" algn="r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600"/>
              <a:buFont typeface="Barlow Condensed SemiBold"/>
              <a:buNone/>
              <a:defRPr sz="2133" b="0" i="0" u="none" strike="noStrike" cap="none">
                <a:solidFill>
                  <a:srgbClr val="434343"/>
                </a:solidFill>
                <a:latin typeface="Barlow Condensed SemiBold"/>
                <a:ea typeface="Barlow Condensed SemiBold"/>
                <a:cs typeface="Barlow Condensed SemiBold"/>
                <a:sym typeface="Barlow Condensed SemiBold"/>
              </a:defRPr>
            </a:lvl8pPr>
            <a:lvl9pPr marR="0" lvl="8" algn="r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600"/>
              <a:buFont typeface="Barlow Condensed SemiBold"/>
              <a:buNone/>
              <a:defRPr sz="2133" b="0" i="0" u="none" strike="noStrike" cap="none">
                <a:solidFill>
                  <a:srgbClr val="434343"/>
                </a:solidFill>
                <a:latin typeface="Barlow Condensed SemiBold"/>
                <a:ea typeface="Barlow Condensed SemiBold"/>
                <a:cs typeface="Barlow Condensed SemiBold"/>
                <a:sym typeface="Barlow Condensed SemiBold"/>
              </a:defRPr>
            </a:lvl9pPr>
          </a:lstStyle>
          <a:p>
            <a:pPr algn="ctr"/>
            <a:r>
              <a:rPr lang="en-US" dirty="0"/>
              <a:t>BRITTANY JOHNSON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66B768BC-19B3-4673-A8B3-C779C3C62E10}"/>
              </a:ext>
            </a:extLst>
          </p:cNvPr>
          <p:cNvSpPr txBox="1">
            <a:spLocks/>
          </p:cNvSpPr>
          <p:nvPr/>
        </p:nvSpPr>
        <p:spPr>
          <a:xfrm>
            <a:off x="7398075" y="344184"/>
            <a:ext cx="3998522" cy="77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r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Barlow Condensed SemiBold"/>
              <a:buNone/>
              <a:defRPr sz="4000" b="0" i="0" u="none" strike="noStrike" cap="none">
                <a:solidFill>
                  <a:srgbClr val="434343"/>
                </a:solidFill>
                <a:latin typeface="Barlow Condensed SemiBold"/>
                <a:ea typeface="Barlow Condensed SemiBold"/>
                <a:cs typeface="Barlow Condensed SemiBold"/>
                <a:sym typeface="Barlow Condensed SemiBold"/>
              </a:defRPr>
            </a:lvl1pPr>
            <a:lvl2pPr marR="0" lvl="1" algn="r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600"/>
              <a:buFont typeface="Barlow Condensed SemiBold"/>
              <a:buNone/>
              <a:defRPr sz="2133" b="0" i="0" u="none" strike="noStrike" cap="none">
                <a:solidFill>
                  <a:srgbClr val="434343"/>
                </a:solidFill>
                <a:latin typeface="Barlow Condensed SemiBold"/>
                <a:ea typeface="Barlow Condensed SemiBold"/>
                <a:cs typeface="Barlow Condensed SemiBold"/>
                <a:sym typeface="Barlow Condensed SemiBold"/>
              </a:defRPr>
            </a:lvl2pPr>
            <a:lvl3pPr marR="0" lvl="2" algn="r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600"/>
              <a:buFont typeface="Barlow Condensed SemiBold"/>
              <a:buNone/>
              <a:defRPr sz="2133" b="0" i="0" u="none" strike="noStrike" cap="none">
                <a:solidFill>
                  <a:srgbClr val="434343"/>
                </a:solidFill>
                <a:latin typeface="Barlow Condensed SemiBold"/>
                <a:ea typeface="Barlow Condensed SemiBold"/>
                <a:cs typeface="Barlow Condensed SemiBold"/>
                <a:sym typeface="Barlow Condensed SemiBold"/>
              </a:defRPr>
            </a:lvl3pPr>
            <a:lvl4pPr marR="0" lvl="3" algn="r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600"/>
              <a:buFont typeface="Barlow Condensed SemiBold"/>
              <a:buNone/>
              <a:defRPr sz="2133" b="0" i="0" u="none" strike="noStrike" cap="none">
                <a:solidFill>
                  <a:srgbClr val="434343"/>
                </a:solidFill>
                <a:latin typeface="Barlow Condensed SemiBold"/>
                <a:ea typeface="Barlow Condensed SemiBold"/>
                <a:cs typeface="Barlow Condensed SemiBold"/>
                <a:sym typeface="Barlow Condensed SemiBold"/>
              </a:defRPr>
            </a:lvl4pPr>
            <a:lvl5pPr marR="0" lvl="4" algn="r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600"/>
              <a:buFont typeface="Barlow Condensed SemiBold"/>
              <a:buNone/>
              <a:defRPr sz="2133" b="0" i="0" u="none" strike="noStrike" cap="none">
                <a:solidFill>
                  <a:srgbClr val="434343"/>
                </a:solidFill>
                <a:latin typeface="Barlow Condensed SemiBold"/>
                <a:ea typeface="Barlow Condensed SemiBold"/>
                <a:cs typeface="Barlow Condensed SemiBold"/>
                <a:sym typeface="Barlow Condensed SemiBold"/>
              </a:defRPr>
            </a:lvl5pPr>
            <a:lvl6pPr marR="0" lvl="5" algn="r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600"/>
              <a:buFont typeface="Barlow Condensed SemiBold"/>
              <a:buNone/>
              <a:defRPr sz="2133" b="0" i="0" u="none" strike="noStrike" cap="none">
                <a:solidFill>
                  <a:srgbClr val="434343"/>
                </a:solidFill>
                <a:latin typeface="Barlow Condensed SemiBold"/>
                <a:ea typeface="Barlow Condensed SemiBold"/>
                <a:cs typeface="Barlow Condensed SemiBold"/>
                <a:sym typeface="Barlow Condensed SemiBold"/>
              </a:defRPr>
            </a:lvl6pPr>
            <a:lvl7pPr marR="0" lvl="6" algn="r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600"/>
              <a:buFont typeface="Barlow Condensed SemiBold"/>
              <a:buNone/>
              <a:defRPr sz="2133" b="0" i="0" u="none" strike="noStrike" cap="none">
                <a:solidFill>
                  <a:srgbClr val="434343"/>
                </a:solidFill>
                <a:latin typeface="Barlow Condensed SemiBold"/>
                <a:ea typeface="Barlow Condensed SemiBold"/>
                <a:cs typeface="Barlow Condensed SemiBold"/>
                <a:sym typeface="Barlow Condensed SemiBold"/>
              </a:defRPr>
            </a:lvl7pPr>
            <a:lvl8pPr marR="0" lvl="7" algn="r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600"/>
              <a:buFont typeface="Barlow Condensed SemiBold"/>
              <a:buNone/>
              <a:defRPr sz="2133" b="0" i="0" u="none" strike="noStrike" cap="none">
                <a:solidFill>
                  <a:srgbClr val="434343"/>
                </a:solidFill>
                <a:latin typeface="Barlow Condensed SemiBold"/>
                <a:ea typeface="Barlow Condensed SemiBold"/>
                <a:cs typeface="Barlow Condensed SemiBold"/>
                <a:sym typeface="Barlow Condensed SemiBold"/>
              </a:defRPr>
            </a:lvl8pPr>
            <a:lvl9pPr marR="0" lvl="8" algn="r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600"/>
              <a:buFont typeface="Barlow Condensed SemiBold"/>
              <a:buNone/>
              <a:defRPr sz="2133" b="0" i="0" u="none" strike="noStrike" cap="none">
                <a:solidFill>
                  <a:srgbClr val="434343"/>
                </a:solidFill>
                <a:latin typeface="Barlow Condensed SemiBold"/>
                <a:ea typeface="Barlow Condensed SemiBold"/>
                <a:cs typeface="Barlow Condensed SemiBold"/>
                <a:sym typeface="Barlow Condensed SemiBold"/>
              </a:defRPr>
            </a:lvl9pPr>
          </a:lstStyle>
          <a:p>
            <a:r>
              <a:rPr lang="en-US" dirty="0"/>
              <a:t>Introductions</a:t>
            </a:r>
          </a:p>
        </p:txBody>
      </p:sp>
    </p:spTree>
    <p:extLst>
      <p:ext uri="{BB962C8B-B14F-4D97-AF65-F5344CB8AC3E}">
        <p14:creationId xmlns:p14="http://schemas.microsoft.com/office/powerpoint/2010/main" val="23871990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73159D-921E-47F2-8176-5DA1F7561E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75180" y="2518859"/>
            <a:ext cx="6441640" cy="1820281"/>
          </a:xfrm>
        </p:spPr>
        <p:txBody>
          <a:bodyPr/>
          <a:lstStyle/>
          <a:p>
            <a:r>
              <a:rPr lang="en-US" sz="6600" dirty="0"/>
              <a:t>Provide Cross-Training</a:t>
            </a:r>
          </a:p>
        </p:txBody>
      </p:sp>
    </p:spTree>
    <p:extLst>
      <p:ext uri="{BB962C8B-B14F-4D97-AF65-F5344CB8AC3E}">
        <p14:creationId xmlns:p14="http://schemas.microsoft.com/office/powerpoint/2010/main" val="39528995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73159D-921E-47F2-8176-5DA1F7561E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94000" y="2060600"/>
            <a:ext cx="7404000" cy="2736800"/>
          </a:xfrm>
        </p:spPr>
        <p:txBody>
          <a:bodyPr/>
          <a:lstStyle/>
          <a:p>
            <a:r>
              <a:rPr lang="en-US" sz="6600" dirty="0"/>
              <a:t>How can I best serve children who have experienced trauma?</a:t>
            </a:r>
          </a:p>
        </p:txBody>
      </p:sp>
    </p:spTree>
    <p:extLst>
      <p:ext uri="{BB962C8B-B14F-4D97-AF65-F5344CB8AC3E}">
        <p14:creationId xmlns:p14="http://schemas.microsoft.com/office/powerpoint/2010/main" val="19781325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73159D-921E-47F2-8176-5DA1F7561E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75180" y="2518859"/>
            <a:ext cx="6441640" cy="1820281"/>
          </a:xfrm>
        </p:spPr>
        <p:txBody>
          <a:bodyPr/>
          <a:lstStyle/>
          <a:p>
            <a:r>
              <a:rPr lang="en-US" sz="6600" dirty="0"/>
              <a:t>Looking Beyond Behaviors</a:t>
            </a:r>
          </a:p>
        </p:txBody>
      </p:sp>
    </p:spTree>
    <p:extLst>
      <p:ext uri="{BB962C8B-B14F-4D97-AF65-F5344CB8AC3E}">
        <p14:creationId xmlns:p14="http://schemas.microsoft.com/office/powerpoint/2010/main" val="41556679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5291E-23B8-403A-AE9E-0B3C31C7843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Use Your Trauma Lens</a:t>
            </a:r>
          </a:p>
        </p:txBody>
      </p:sp>
      <p:pic>
        <p:nvPicPr>
          <p:cNvPr id="1026" name="Picture 2" descr="For members | Aetna Better Health Premier Plan MMAI">
            <a:extLst>
              <a:ext uri="{FF2B5EF4-FFF2-40B4-BE49-F238E27FC236}">
                <a16:creationId xmlns:a16="http://schemas.microsoft.com/office/drawing/2014/main" id="{6F8EC768-C108-491A-923F-3C14D75284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7053" y="1852654"/>
            <a:ext cx="3888188" cy="3888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050F34B-97F4-4942-B30F-F127BF69A156}"/>
              </a:ext>
            </a:extLst>
          </p:cNvPr>
          <p:cNvSpPr txBox="1">
            <a:spLocks/>
          </p:cNvSpPr>
          <p:nvPr/>
        </p:nvSpPr>
        <p:spPr>
          <a:xfrm>
            <a:off x="1027599" y="1655505"/>
            <a:ext cx="6529453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 ea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Font typeface="Arvo"/>
              <a:buChar char="●"/>
              <a:defRPr sz="1800" b="0" i="0" u="none" strike="noStrike" cap="none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1pPr>
            <a:lvl2pPr marL="914400" marR="0" lvl="1" indent="-317500" algn="l" rtl="0" eaLnBrk="1" hangingPunct="1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Arvo"/>
              <a:buChar char="○"/>
              <a:defRPr sz="1867" b="0" i="0" u="none" strike="noStrike" cap="none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2pPr>
            <a:lvl3pPr marL="1371600" marR="0" lvl="2" indent="-317500" algn="l" rtl="0" eaLnBrk="1" hangingPunct="1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Arvo"/>
              <a:buChar char="■"/>
              <a:defRPr sz="1867" b="0" i="0" u="none" strike="noStrike" cap="none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3pPr>
            <a:lvl4pPr marL="1828800" marR="0" lvl="3" indent="-317500" algn="l" rtl="0" eaLnBrk="1" hangingPunct="1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Arvo"/>
              <a:buChar char="●"/>
              <a:defRPr sz="1867" b="0" i="0" u="none" strike="noStrike" cap="none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4pPr>
            <a:lvl5pPr marL="2286000" marR="0" lvl="4" indent="-317500" algn="l" rtl="0" eaLnBrk="1" hangingPunct="1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Arvo"/>
              <a:buChar char="○"/>
              <a:defRPr sz="1867" b="0" i="0" u="none" strike="noStrike" cap="none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5pPr>
            <a:lvl6pPr marL="2743200" marR="0" lvl="5" indent="-317500" algn="l" rtl="0" eaLnBrk="1" hangingPunct="1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Arvo"/>
              <a:buChar char="■"/>
              <a:defRPr sz="1867" b="0" i="0" u="none" strike="noStrike" cap="none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6pPr>
            <a:lvl7pPr marL="3200400" marR="0" lvl="6" indent="-317500" algn="l" rtl="0" eaLnBrk="1" hangingPunct="1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Arvo"/>
              <a:buChar char="●"/>
              <a:defRPr sz="1867" b="0" i="0" u="none" strike="noStrike" cap="none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7pPr>
            <a:lvl8pPr marL="3657600" marR="0" lvl="7" indent="-317500" algn="l" rtl="0" eaLnBrk="1" hangingPunct="1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Arvo"/>
              <a:buChar char="○"/>
              <a:defRPr sz="1867" b="0" i="0" u="none" strike="noStrike" cap="none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8pPr>
            <a:lvl9pPr marL="4114800" marR="0" lvl="8" indent="-317500" algn="l" rtl="0" eaLnBrk="1" hangingPunct="1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434343"/>
              </a:buClr>
              <a:buSzPts val="1400"/>
              <a:buFont typeface="Arvo"/>
              <a:buChar char="■"/>
              <a:defRPr sz="1867" b="0" i="0" u="none" strike="noStrike" cap="none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9pPr>
          </a:lstStyle>
          <a:p>
            <a:pPr marL="625475" indent="-285750">
              <a:lnSpc>
                <a:spcPct val="100000"/>
              </a:lnSpc>
            </a:pPr>
            <a:r>
              <a:rPr lang="en-US" sz="2000" dirty="0"/>
              <a:t>A trauma-focused lens allows workers and caregivers to understand behaviors and provide important healing</a:t>
            </a:r>
          </a:p>
          <a:p>
            <a:pPr marL="625475" indent="-285750">
              <a:lnSpc>
                <a:spcPct val="100000"/>
              </a:lnSpc>
            </a:pPr>
            <a:endParaRPr lang="en-US" sz="2000" dirty="0"/>
          </a:p>
          <a:p>
            <a:pPr marL="625475" indent="-285750">
              <a:lnSpc>
                <a:spcPct val="100000"/>
              </a:lnSpc>
            </a:pPr>
            <a:r>
              <a:rPr lang="en-US" sz="2000" dirty="0"/>
              <a:t>Looking past these behaviors and towards their needs can be detrimental in helping them build new skills and behaviors. </a:t>
            </a:r>
          </a:p>
          <a:p>
            <a:pPr marL="682625">
              <a:lnSpc>
                <a:spcPct val="100000"/>
              </a:lnSpc>
              <a:buFont typeface="Wingdings" panose="05000000000000000000" pitchFamily="2" charset="2"/>
              <a:buChar char="§"/>
            </a:pPr>
            <a:endParaRPr lang="en-US" sz="2000" dirty="0"/>
          </a:p>
          <a:p>
            <a:pPr marL="682625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dirty="0"/>
              <a:t>Simply </a:t>
            </a:r>
            <a:r>
              <a:rPr lang="en-US" sz="2000" u="sng" dirty="0"/>
              <a:t>stopping</a:t>
            </a:r>
            <a:r>
              <a:rPr lang="en-US" sz="2000" dirty="0"/>
              <a:t> a behavior can be ineffective for a child who has experienced trauma.</a:t>
            </a:r>
            <a:endParaRPr lang="en-US" dirty="0"/>
          </a:p>
          <a:p>
            <a:pPr marL="682625">
              <a:lnSpc>
                <a:spcPct val="100000"/>
              </a:lnSpc>
              <a:buFont typeface="Wingdings" panose="05000000000000000000" pitchFamily="2" charset="2"/>
              <a:buChar char="§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604632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814FB4-C943-4DB0-8A12-7641345A9F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 dirty="0"/>
              <a:t>Why?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E05E22C-071D-49C7-AEB6-9AFE207AAD6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6248091"/>
              </p:ext>
            </p:extLst>
          </p:nvPr>
        </p:nvGraphicFramePr>
        <p:xfrm>
          <a:off x="-85059" y="733647"/>
          <a:ext cx="12418826" cy="58372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B8EAA8B6-7153-479A-A48B-AFB3B9DE18A2}"/>
              </a:ext>
            </a:extLst>
          </p:cNvPr>
          <p:cNvSpPr/>
          <p:nvPr/>
        </p:nvSpPr>
        <p:spPr>
          <a:xfrm>
            <a:off x="4910303" y="2775120"/>
            <a:ext cx="2428101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Cycle of</a:t>
            </a:r>
          </a:p>
          <a:p>
            <a:pPr algn="ctr"/>
            <a:r>
              <a:rPr lang="en-U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Need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62589421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BA0FEA-EFD9-4E7B-9DE8-4DCD672CBF2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Understand That Foster Care is Multicultural</a:t>
            </a:r>
          </a:p>
        </p:txBody>
      </p:sp>
    </p:spTree>
    <p:extLst>
      <p:ext uri="{BB962C8B-B14F-4D97-AF65-F5344CB8AC3E}">
        <p14:creationId xmlns:p14="http://schemas.microsoft.com/office/powerpoint/2010/main" val="226268422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79CD72-3237-471A-8559-3934AD6C4AA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Be a Mentor</a:t>
            </a:r>
          </a:p>
        </p:txBody>
      </p:sp>
    </p:spTree>
    <p:extLst>
      <p:ext uri="{BB962C8B-B14F-4D97-AF65-F5344CB8AC3E}">
        <p14:creationId xmlns:p14="http://schemas.microsoft.com/office/powerpoint/2010/main" val="89108296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612E9-CCB5-4FF5-9ADC-CD3732E7EAD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Rebuild Outlook &amp; Beliefs About Self</a:t>
            </a:r>
          </a:p>
        </p:txBody>
      </p:sp>
    </p:spTree>
    <p:extLst>
      <p:ext uri="{BB962C8B-B14F-4D97-AF65-F5344CB8AC3E}">
        <p14:creationId xmlns:p14="http://schemas.microsoft.com/office/powerpoint/2010/main" val="416635226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429ABD-A7BC-4C67-88AA-2960F8E1038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Understand Your Role as an Advocate</a:t>
            </a:r>
          </a:p>
        </p:txBody>
      </p:sp>
    </p:spTree>
    <p:extLst>
      <p:ext uri="{BB962C8B-B14F-4D97-AF65-F5344CB8AC3E}">
        <p14:creationId xmlns:p14="http://schemas.microsoft.com/office/powerpoint/2010/main" val="230524903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4CB2B2-6537-4446-921A-503F04F744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94000" y="2060600"/>
            <a:ext cx="7404000" cy="2736800"/>
          </a:xfrm>
        </p:spPr>
        <p:txBody>
          <a:bodyPr/>
          <a:lstStyle/>
          <a:p>
            <a:r>
              <a:rPr lang="en-US" dirty="0"/>
              <a:t>Avoid a Blanketed Approach</a:t>
            </a:r>
          </a:p>
        </p:txBody>
      </p:sp>
    </p:spTree>
    <p:extLst>
      <p:ext uri="{BB962C8B-B14F-4D97-AF65-F5344CB8AC3E}">
        <p14:creationId xmlns:p14="http://schemas.microsoft.com/office/powerpoint/2010/main" val="28654304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FA7FD1-A958-4B73-8F06-8A2F0275456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Foster Care Imagined</a:t>
            </a:r>
          </a:p>
        </p:txBody>
      </p:sp>
    </p:spTree>
    <p:extLst>
      <p:ext uri="{BB962C8B-B14F-4D97-AF65-F5344CB8AC3E}">
        <p14:creationId xmlns:p14="http://schemas.microsoft.com/office/powerpoint/2010/main" val="20145157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3170CF-C986-4EE2-99F2-08F587EBE87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D087DA-4E69-4679-A7E8-BF07DB88F40D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757363" y="1536700"/>
            <a:ext cx="10434637" cy="4554538"/>
          </a:xfrm>
        </p:spPr>
        <p:txBody>
          <a:bodyPr/>
          <a:lstStyle/>
          <a:p>
            <a:r>
              <a:rPr lang="en-US" dirty="0"/>
              <a:t>Individuals will understand the dynamics of foster care and trauma and how effects and behaviors will differ each child in foster care. </a:t>
            </a:r>
          </a:p>
          <a:p>
            <a:pPr lvl="1">
              <a:spcBef>
                <a:spcPts val="0"/>
              </a:spcBef>
            </a:pPr>
            <a:r>
              <a:rPr lang="en-US" dirty="0"/>
              <a:t>What is Trauma?</a:t>
            </a:r>
          </a:p>
          <a:p>
            <a:pPr lvl="1">
              <a:spcBef>
                <a:spcPts val="0"/>
              </a:spcBef>
            </a:pPr>
            <a:r>
              <a:rPr lang="en-US" dirty="0"/>
              <a:t>Child Reactions to Trauma</a:t>
            </a:r>
          </a:p>
          <a:p>
            <a:pPr lvl="1">
              <a:spcBef>
                <a:spcPts val="0"/>
              </a:spcBef>
            </a:pPr>
            <a:r>
              <a:rPr lang="en-US" dirty="0"/>
              <a:t>Introduction to Cycle of Need</a:t>
            </a:r>
          </a:p>
          <a:p>
            <a:r>
              <a:rPr lang="en-US" dirty="0"/>
              <a:t>Discover Potential ways to Strengthen partnership with DCBS</a:t>
            </a:r>
          </a:p>
          <a:p>
            <a:r>
              <a:rPr lang="en-US" dirty="0"/>
              <a:t>Learn Best Practice skills for working with children and youth in foster care. </a:t>
            </a:r>
          </a:p>
          <a:p>
            <a:r>
              <a:rPr lang="en-US" dirty="0"/>
              <a:t>Individuals will listen to firsthand experience from a former foster youth and adoptee. During this time the presenters will provide insight into what made relationships and rapport with some of their services providers and families successful. </a:t>
            </a:r>
          </a:p>
        </p:txBody>
      </p:sp>
    </p:spTree>
    <p:extLst>
      <p:ext uri="{BB962C8B-B14F-4D97-AF65-F5344CB8AC3E}">
        <p14:creationId xmlns:p14="http://schemas.microsoft.com/office/powerpoint/2010/main" val="10702340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89D0F-C9A7-4EFE-BF38-BF801947059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Defining Trauma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19950C-53E2-43F7-93A7-F1ACF7428EAD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0" y="1527175"/>
            <a:ext cx="5181600" cy="435133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Trauma results from an event, series of events, or set of circumstances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That is experienced by an individual as physically or emotionally harmful or threatening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Has lasting adverse effects on the individual's functioning and physical, social, emotional, or spiritual well-being.</a:t>
            </a:r>
          </a:p>
          <a:p>
            <a:pPr marL="114300" indent="0">
              <a:buNone/>
            </a:pPr>
            <a:r>
              <a:rPr lang="en-US" dirty="0"/>
              <a:t> </a:t>
            </a:r>
          </a:p>
          <a:p>
            <a:r>
              <a:rPr lang="en-US" dirty="0"/>
              <a:t>One event maybe traumatic for one and not for another</a:t>
            </a:r>
          </a:p>
          <a:p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0787564-E651-42E9-BFC0-2A2A54F95FFE}"/>
              </a:ext>
            </a:extLst>
          </p:cNvPr>
          <p:cNvSpPr txBox="1">
            <a:spLocks/>
          </p:cNvSpPr>
          <p:nvPr/>
        </p:nvSpPr>
        <p:spPr>
          <a:xfrm flipH="1">
            <a:off x="6989196" y="1778864"/>
            <a:ext cx="5787885" cy="77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Barlow Condensed SemiBold"/>
              <a:buNone/>
              <a:defRPr sz="4000" b="0" i="0" u="none" strike="noStrike" cap="none">
                <a:solidFill>
                  <a:srgbClr val="434343"/>
                </a:solidFill>
                <a:latin typeface="Barlow Condensed SemiBold"/>
                <a:ea typeface="Barlow Condensed SemiBold"/>
                <a:cs typeface="Barlow Condensed SemiBold"/>
                <a:sym typeface="Barlow Condensed SemiBold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600"/>
              <a:buFont typeface="Barlow Condensed SemiBold"/>
              <a:buNone/>
              <a:defRPr sz="2133" b="0" i="0" u="none" strike="noStrike" cap="none">
                <a:solidFill>
                  <a:srgbClr val="434343"/>
                </a:solidFill>
                <a:latin typeface="Barlow Condensed SemiBold"/>
                <a:ea typeface="Barlow Condensed SemiBold"/>
                <a:cs typeface="Barlow Condensed SemiBold"/>
                <a:sym typeface="Barlow Condensed SemiBold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600"/>
              <a:buFont typeface="Barlow Condensed SemiBold"/>
              <a:buNone/>
              <a:defRPr sz="2133" b="0" i="0" u="none" strike="noStrike" cap="none">
                <a:solidFill>
                  <a:srgbClr val="434343"/>
                </a:solidFill>
                <a:latin typeface="Barlow Condensed SemiBold"/>
                <a:ea typeface="Barlow Condensed SemiBold"/>
                <a:cs typeface="Barlow Condensed SemiBold"/>
                <a:sym typeface="Barlow Condensed SemiBold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600"/>
              <a:buFont typeface="Barlow Condensed SemiBold"/>
              <a:buNone/>
              <a:defRPr sz="2133" b="0" i="0" u="none" strike="noStrike" cap="none">
                <a:solidFill>
                  <a:srgbClr val="434343"/>
                </a:solidFill>
                <a:latin typeface="Barlow Condensed SemiBold"/>
                <a:ea typeface="Barlow Condensed SemiBold"/>
                <a:cs typeface="Barlow Condensed SemiBold"/>
                <a:sym typeface="Barlow Condensed SemiBold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600"/>
              <a:buFont typeface="Barlow Condensed SemiBold"/>
              <a:buNone/>
              <a:defRPr sz="2133" b="0" i="0" u="none" strike="noStrike" cap="none">
                <a:solidFill>
                  <a:srgbClr val="434343"/>
                </a:solidFill>
                <a:latin typeface="Barlow Condensed SemiBold"/>
                <a:ea typeface="Barlow Condensed SemiBold"/>
                <a:cs typeface="Barlow Condensed SemiBold"/>
                <a:sym typeface="Barlow Condensed SemiBold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600"/>
              <a:buFont typeface="Barlow Condensed SemiBold"/>
              <a:buNone/>
              <a:defRPr sz="2133" b="0" i="0" u="none" strike="noStrike" cap="none">
                <a:solidFill>
                  <a:srgbClr val="434343"/>
                </a:solidFill>
                <a:latin typeface="Barlow Condensed SemiBold"/>
                <a:ea typeface="Barlow Condensed SemiBold"/>
                <a:cs typeface="Barlow Condensed SemiBold"/>
                <a:sym typeface="Barlow Condensed SemiBold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600"/>
              <a:buFont typeface="Barlow Condensed SemiBold"/>
              <a:buNone/>
              <a:defRPr sz="2133" b="0" i="0" u="none" strike="noStrike" cap="none">
                <a:solidFill>
                  <a:srgbClr val="434343"/>
                </a:solidFill>
                <a:latin typeface="Barlow Condensed SemiBold"/>
                <a:ea typeface="Barlow Condensed SemiBold"/>
                <a:cs typeface="Barlow Condensed SemiBold"/>
                <a:sym typeface="Barlow Condensed SemiBold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600"/>
              <a:buFont typeface="Barlow Condensed SemiBold"/>
              <a:buNone/>
              <a:defRPr sz="2133" b="0" i="0" u="none" strike="noStrike" cap="none">
                <a:solidFill>
                  <a:srgbClr val="434343"/>
                </a:solidFill>
                <a:latin typeface="Barlow Condensed SemiBold"/>
                <a:ea typeface="Barlow Condensed SemiBold"/>
                <a:cs typeface="Barlow Condensed SemiBold"/>
                <a:sym typeface="Barlow Condensed SemiBold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600"/>
              <a:buFont typeface="Barlow Condensed SemiBold"/>
              <a:buNone/>
              <a:defRPr sz="2133" b="0" i="0" u="none" strike="noStrike" cap="none">
                <a:solidFill>
                  <a:srgbClr val="434343"/>
                </a:solidFill>
                <a:latin typeface="Barlow Condensed SemiBold"/>
                <a:ea typeface="Barlow Condensed SemiBold"/>
                <a:cs typeface="Barlow Condensed SemiBold"/>
                <a:sym typeface="Barlow Condensed SemiBold"/>
              </a:defRPr>
            </a:lvl9pPr>
          </a:lstStyle>
          <a:p>
            <a:r>
              <a:rPr lang="en-US" dirty="0"/>
              <a:t>Acute 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DCC55AFE-E33E-412B-A5D8-287A60234D4B}"/>
              </a:ext>
            </a:extLst>
          </p:cNvPr>
          <p:cNvSpPr txBox="1">
            <a:spLocks/>
          </p:cNvSpPr>
          <p:nvPr/>
        </p:nvSpPr>
        <p:spPr>
          <a:xfrm flipH="1">
            <a:off x="6989195" y="3429000"/>
            <a:ext cx="5787885" cy="77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Barlow Condensed SemiBold"/>
              <a:buNone/>
              <a:defRPr sz="4000" b="0" i="0" u="none" strike="noStrike" cap="none">
                <a:solidFill>
                  <a:srgbClr val="434343"/>
                </a:solidFill>
                <a:latin typeface="Barlow Condensed SemiBold"/>
                <a:ea typeface="Barlow Condensed SemiBold"/>
                <a:cs typeface="Barlow Condensed SemiBold"/>
                <a:sym typeface="Barlow Condensed SemiBold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600"/>
              <a:buFont typeface="Barlow Condensed SemiBold"/>
              <a:buNone/>
              <a:defRPr sz="2133" b="0" i="0" u="none" strike="noStrike" cap="none">
                <a:solidFill>
                  <a:srgbClr val="434343"/>
                </a:solidFill>
                <a:latin typeface="Barlow Condensed SemiBold"/>
                <a:ea typeface="Barlow Condensed SemiBold"/>
                <a:cs typeface="Barlow Condensed SemiBold"/>
                <a:sym typeface="Barlow Condensed SemiBold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600"/>
              <a:buFont typeface="Barlow Condensed SemiBold"/>
              <a:buNone/>
              <a:defRPr sz="2133" b="0" i="0" u="none" strike="noStrike" cap="none">
                <a:solidFill>
                  <a:srgbClr val="434343"/>
                </a:solidFill>
                <a:latin typeface="Barlow Condensed SemiBold"/>
                <a:ea typeface="Barlow Condensed SemiBold"/>
                <a:cs typeface="Barlow Condensed SemiBold"/>
                <a:sym typeface="Barlow Condensed SemiBold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600"/>
              <a:buFont typeface="Barlow Condensed SemiBold"/>
              <a:buNone/>
              <a:defRPr sz="2133" b="0" i="0" u="none" strike="noStrike" cap="none">
                <a:solidFill>
                  <a:srgbClr val="434343"/>
                </a:solidFill>
                <a:latin typeface="Barlow Condensed SemiBold"/>
                <a:ea typeface="Barlow Condensed SemiBold"/>
                <a:cs typeface="Barlow Condensed SemiBold"/>
                <a:sym typeface="Barlow Condensed SemiBold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600"/>
              <a:buFont typeface="Barlow Condensed SemiBold"/>
              <a:buNone/>
              <a:defRPr sz="2133" b="0" i="0" u="none" strike="noStrike" cap="none">
                <a:solidFill>
                  <a:srgbClr val="434343"/>
                </a:solidFill>
                <a:latin typeface="Barlow Condensed SemiBold"/>
                <a:ea typeface="Barlow Condensed SemiBold"/>
                <a:cs typeface="Barlow Condensed SemiBold"/>
                <a:sym typeface="Barlow Condensed SemiBold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600"/>
              <a:buFont typeface="Barlow Condensed SemiBold"/>
              <a:buNone/>
              <a:defRPr sz="2133" b="0" i="0" u="none" strike="noStrike" cap="none">
                <a:solidFill>
                  <a:srgbClr val="434343"/>
                </a:solidFill>
                <a:latin typeface="Barlow Condensed SemiBold"/>
                <a:ea typeface="Barlow Condensed SemiBold"/>
                <a:cs typeface="Barlow Condensed SemiBold"/>
                <a:sym typeface="Barlow Condensed SemiBold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600"/>
              <a:buFont typeface="Barlow Condensed SemiBold"/>
              <a:buNone/>
              <a:defRPr sz="2133" b="0" i="0" u="none" strike="noStrike" cap="none">
                <a:solidFill>
                  <a:srgbClr val="434343"/>
                </a:solidFill>
                <a:latin typeface="Barlow Condensed SemiBold"/>
                <a:ea typeface="Barlow Condensed SemiBold"/>
                <a:cs typeface="Barlow Condensed SemiBold"/>
                <a:sym typeface="Barlow Condensed SemiBold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600"/>
              <a:buFont typeface="Barlow Condensed SemiBold"/>
              <a:buNone/>
              <a:defRPr sz="2133" b="0" i="0" u="none" strike="noStrike" cap="none">
                <a:solidFill>
                  <a:srgbClr val="434343"/>
                </a:solidFill>
                <a:latin typeface="Barlow Condensed SemiBold"/>
                <a:ea typeface="Barlow Condensed SemiBold"/>
                <a:cs typeface="Barlow Condensed SemiBold"/>
                <a:sym typeface="Barlow Condensed SemiBold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600"/>
              <a:buFont typeface="Barlow Condensed SemiBold"/>
              <a:buNone/>
              <a:defRPr sz="2133" b="0" i="0" u="none" strike="noStrike" cap="none">
                <a:solidFill>
                  <a:srgbClr val="434343"/>
                </a:solidFill>
                <a:latin typeface="Barlow Condensed SemiBold"/>
                <a:ea typeface="Barlow Condensed SemiBold"/>
                <a:cs typeface="Barlow Condensed SemiBold"/>
                <a:sym typeface="Barlow Condensed SemiBold"/>
              </a:defRPr>
            </a:lvl9pPr>
          </a:lstStyle>
          <a:p>
            <a:r>
              <a:rPr lang="en-US" dirty="0"/>
              <a:t>Complex 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4841A5E-9709-4AC5-A947-F9C72F6037FD}"/>
              </a:ext>
            </a:extLst>
          </p:cNvPr>
          <p:cNvSpPr txBox="1">
            <a:spLocks/>
          </p:cNvSpPr>
          <p:nvPr/>
        </p:nvSpPr>
        <p:spPr>
          <a:xfrm>
            <a:off x="6989195" y="2399433"/>
            <a:ext cx="5181600" cy="28295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 ea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Font typeface="Arvo"/>
              <a:buChar char="●"/>
              <a:defRPr sz="1800" b="0" i="0" u="none" strike="noStrike" cap="none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1pPr>
            <a:lvl2pPr marL="914400" marR="0" lvl="1" indent="-317500" algn="l" rtl="0" eaLnBrk="1" hangingPunct="1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Arvo"/>
              <a:buChar char="○"/>
              <a:defRPr sz="1867" b="0" i="0" u="none" strike="noStrike" cap="none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2pPr>
            <a:lvl3pPr marL="1371600" marR="0" lvl="2" indent="-317500" algn="l" rtl="0" eaLnBrk="1" hangingPunct="1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Arvo"/>
              <a:buChar char="■"/>
              <a:defRPr sz="1867" b="0" i="0" u="none" strike="noStrike" cap="none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3pPr>
            <a:lvl4pPr marL="1828800" marR="0" lvl="3" indent="-317500" algn="l" rtl="0" eaLnBrk="1" hangingPunct="1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Arvo"/>
              <a:buChar char="●"/>
              <a:defRPr sz="1867" b="0" i="0" u="none" strike="noStrike" cap="none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4pPr>
            <a:lvl5pPr marL="2286000" marR="0" lvl="4" indent="-317500" algn="l" rtl="0" eaLnBrk="1" hangingPunct="1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Arvo"/>
              <a:buChar char="○"/>
              <a:defRPr sz="1867" b="0" i="0" u="none" strike="noStrike" cap="none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5pPr>
            <a:lvl6pPr marL="2743200" marR="0" lvl="5" indent="-317500" algn="l" rtl="0" eaLnBrk="1" hangingPunct="1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Arvo"/>
              <a:buChar char="■"/>
              <a:defRPr sz="1867" b="0" i="0" u="none" strike="noStrike" cap="none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6pPr>
            <a:lvl7pPr marL="3200400" marR="0" lvl="6" indent="-317500" algn="l" rtl="0" eaLnBrk="1" hangingPunct="1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Arvo"/>
              <a:buChar char="●"/>
              <a:defRPr sz="1867" b="0" i="0" u="none" strike="noStrike" cap="none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7pPr>
            <a:lvl8pPr marL="3657600" marR="0" lvl="7" indent="-317500" algn="l" rtl="0" eaLnBrk="1" hangingPunct="1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Arvo"/>
              <a:buChar char="○"/>
              <a:defRPr sz="1867" b="0" i="0" u="none" strike="noStrike" cap="none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8pPr>
            <a:lvl9pPr marL="4114800" marR="0" lvl="8" indent="-317500" algn="l" rtl="0" eaLnBrk="1" hangingPunct="1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434343"/>
              </a:buClr>
              <a:buSzPts val="1400"/>
              <a:buFont typeface="Arvo"/>
              <a:buChar char="■"/>
              <a:defRPr sz="1867" b="0" i="0" u="none" strike="noStrike" cap="none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9pPr>
          </a:lstStyle>
          <a:p>
            <a:r>
              <a:rPr lang="en-US" dirty="0"/>
              <a:t>Single Event</a:t>
            </a:r>
          </a:p>
          <a:p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36A3CC19-D92F-44C6-8447-4061E562D60C}"/>
              </a:ext>
            </a:extLst>
          </p:cNvPr>
          <p:cNvSpPr txBox="1">
            <a:spLocks/>
          </p:cNvSpPr>
          <p:nvPr/>
        </p:nvSpPr>
        <p:spPr>
          <a:xfrm>
            <a:off x="6989195" y="4134142"/>
            <a:ext cx="5181600" cy="28295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 ea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Font typeface="Arvo"/>
              <a:buChar char="●"/>
              <a:defRPr sz="1800" b="0" i="0" u="none" strike="noStrike" cap="none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1pPr>
            <a:lvl2pPr marL="914400" marR="0" lvl="1" indent="-317500" algn="l" rtl="0" eaLnBrk="1" hangingPunct="1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Arvo"/>
              <a:buChar char="○"/>
              <a:defRPr sz="1867" b="0" i="0" u="none" strike="noStrike" cap="none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2pPr>
            <a:lvl3pPr marL="1371600" marR="0" lvl="2" indent="-317500" algn="l" rtl="0" eaLnBrk="1" hangingPunct="1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Arvo"/>
              <a:buChar char="■"/>
              <a:defRPr sz="1867" b="0" i="0" u="none" strike="noStrike" cap="none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3pPr>
            <a:lvl4pPr marL="1828800" marR="0" lvl="3" indent="-317500" algn="l" rtl="0" eaLnBrk="1" hangingPunct="1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Arvo"/>
              <a:buChar char="●"/>
              <a:defRPr sz="1867" b="0" i="0" u="none" strike="noStrike" cap="none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4pPr>
            <a:lvl5pPr marL="2286000" marR="0" lvl="4" indent="-317500" algn="l" rtl="0" eaLnBrk="1" hangingPunct="1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Arvo"/>
              <a:buChar char="○"/>
              <a:defRPr sz="1867" b="0" i="0" u="none" strike="noStrike" cap="none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5pPr>
            <a:lvl6pPr marL="2743200" marR="0" lvl="5" indent="-317500" algn="l" rtl="0" eaLnBrk="1" hangingPunct="1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Arvo"/>
              <a:buChar char="■"/>
              <a:defRPr sz="1867" b="0" i="0" u="none" strike="noStrike" cap="none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6pPr>
            <a:lvl7pPr marL="3200400" marR="0" lvl="6" indent="-317500" algn="l" rtl="0" eaLnBrk="1" hangingPunct="1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Arvo"/>
              <a:buChar char="●"/>
              <a:defRPr sz="1867" b="0" i="0" u="none" strike="noStrike" cap="none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7pPr>
            <a:lvl8pPr marL="3657600" marR="0" lvl="7" indent="-317500" algn="l" rtl="0" eaLnBrk="1" hangingPunct="1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Arvo"/>
              <a:buChar char="○"/>
              <a:defRPr sz="1867" b="0" i="0" u="none" strike="noStrike" cap="none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8pPr>
            <a:lvl9pPr marL="4114800" marR="0" lvl="8" indent="-317500" algn="l" rtl="0" eaLnBrk="1" hangingPunct="1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434343"/>
              </a:buClr>
              <a:buSzPts val="1400"/>
              <a:buFont typeface="Arvo"/>
              <a:buChar char="■"/>
              <a:defRPr sz="1867" b="0" i="0" u="none" strike="noStrike" cap="none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9pPr>
          </a:lstStyle>
          <a:p>
            <a:r>
              <a:rPr lang="en-US" dirty="0"/>
              <a:t>Multiple occurrences over a period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55937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F5D930-5AFB-4AAA-AEB2-FDE4280DF44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What does this look like for foster children in care?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3796A4-6277-4810-BC73-A8F2E846C6A8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3140015" y="1615746"/>
            <a:ext cx="5181600" cy="4351337"/>
          </a:xfrm>
        </p:spPr>
        <p:txBody>
          <a:bodyPr/>
          <a:lstStyle/>
          <a:p>
            <a:r>
              <a:rPr lang="en-US" dirty="0"/>
              <a:t>Physical Abuse</a:t>
            </a:r>
          </a:p>
          <a:p>
            <a:r>
              <a:rPr lang="en-US" dirty="0"/>
              <a:t>Neglect</a:t>
            </a:r>
          </a:p>
          <a:p>
            <a:pPr lvl="1">
              <a:spcBef>
                <a:spcPts val="0"/>
              </a:spcBef>
            </a:pPr>
            <a:r>
              <a:rPr lang="en-US" dirty="0"/>
              <a:t>Risk of Harm</a:t>
            </a:r>
          </a:p>
          <a:p>
            <a:pPr lvl="2">
              <a:spcBef>
                <a:spcPts val="0"/>
              </a:spcBef>
            </a:pPr>
            <a:r>
              <a:rPr lang="en-US" dirty="0"/>
              <a:t>Exposure to Substance abuse</a:t>
            </a:r>
          </a:p>
          <a:p>
            <a:pPr lvl="2">
              <a:spcBef>
                <a:spcPts val="0"/>
              </a:spcBef>
            </a:pPr>
            <a:r>
              <a:rPr lang="en-US" dirty="0"/>
              <a:t>Exposure to Domestic Violence</a:t>
            </a:r>
          </a:p>
          <a:p>
            <a:r>
              <a:rPr lang="en-US" dirty="0"/>
              <a:t>Sexual Abuse</a:t>
            </a:r>
          </a:p>
          <a:p>
            <a:r>
              <a:rPr lang="en-US" dirty="0"/>
              <a:t>Emotional Abuse</a:t>
            </a:r>
          </a:p>
          <a:p>
            <a:r>
              <a:rPr lang="en-US" dirty="0"/>
              <a:t>Human Trafficking</a:t>
            </a:r>
          </a:p>
          <a:p>
            <a:r>
              <a:rPr lang="en-US" dirty="0"/>
              <a:t>Dependency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99739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D3FFFE-DB64-4609-A09E-A1700085EB1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How might they react to this trauma?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5D34FA-FC79-4630-A132-51BE29E01125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0" y="1655763"/>
            <a:ext cx="5181600" cy="4351337"/>
          </a:xfrm>
        </p:spPr>
        <p:txBody>
          <a:bodyPr>
            <a:normAutofit lnSpcReduction="10000"/>
          </a:bodyPr>
          <a:lstStyle/>
          <a:p>
            <a:pPr marL="682625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dirty="0"/>
              <a:t>Decreased concentration</a:t>
            </a:r>
          </a:p>
          <a:p>
            <a:pPr marL="682625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dirty="0"/>
              <a:t>Difficulty sleeping </a:t>
            </a:r>
          </a:p>
          <a:p>
            <a:pPr marL="682625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dirty="0"/>
              <a:t>Lack of motivation or interest in activities </a:t>
            </a:r>
          </a:p>
          <a:p>
            <a:pPr marL="682625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dirty="0"/>
              <a:t>Easily startled/hyper arousal</a:t>
            </a:r>
          </a:p>
          <a:p>
            <a:pPr marL="682625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dirty="0"/>
              <a:t>Socially withdrawal</a:t>
            </a:r>
          </a:p>
          <a:p>
            <a:pPr marL="682625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dirty="0"/>
              <a:t>Avoidance of past traumatic activities and places</a:t>
            </a:r>
          </a:p>
          <a:p>
            <a:pPr marL="682625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dirty="0"/>
              <a:t>Adverse Behaviors/Repetitive Behaviors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8954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4DD68-0524-4398-B12C-81B49349BB3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An individual’s body also reacts possibly affecting: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16DCC6-272A-4E45-8C9D-19EB6EC19DF5}"/>
              </a:ext>
            </a:extLst>
          </p:cNvPr>
          <p:cNvSpPr txBox="1">
            <a:spLocks/>
          </p:cNvSpPr>
          <p:nvPr/>
        </p:nvSpPr>
        <p:spPr>
          <a:xfrm>
            <a:off x="1027600" y="165550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 ea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Font typeface="Arvo"/>
              <a:buChar char="●"/>
              <a:defRPr sz="1800" b="0" i="0" u="none" strike="noStrike" cap="none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1pPr>
            <a:lvl2pPr marL="914400" marR="0" lvl="1" indent="-317500" algn="l" rtl="0" eaLnBrk="1" hangingPunct="1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Arvo"/>
              <a:buChar char="○"/>
              <a:defRPr sz="1867" b="0" i="0" u="none" strike="noStrike" cap="none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2pPr>
            <a:lvl3pPr marL="1371600" marR="0" lvl="2" indent="-317500" algn="l" rtl="0" eaLnBrk="1" hangingPunct="1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Arvo"/>
              <a:buChar char="■"/>
              <a:defRPr sz="1867" b="0" i="0" u="none" strike="noStrike" cap="none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3pPr>
            <a:lvl4pPr marL="1828800" marR="0" lvl="3" indent="-317500" algn="l" rtl="0" eaLnBrk="1" hangingPunct="1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Arvo"/>
              <a:buChar char="●"/>
              <a:defRPr sz="1867" b="0" i="0" u="none" strike="noStrike" cap="none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4pPr>
            <a:lvl5pPr marL="2286000" marR="0" lvl="4" indent="-317500" algn="l" rtl="0" eaLnBrk="1" hangingPunct="1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Arvo"/>
              <a:buChar char="○"/>
              <a:defRPr sz="1867" b="0" i="0" u="none" strike="noStrike" cap="none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5pPr>
            <a:lvl6pPr marL="2743200" marR="0" lvl="5" indent="-317500" algn="l" rtl="0" eaLnBrk="1" hangingPunct="1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Arvo"/>
              <a:buChar char="■"/>
              <a:defRPr sz="1867" b="0" i="0" u="none" strike="noStrike" cap="none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6pPr>
            <a:lvl7pPr marL="3200400" marR="0" lvl="6" indent="-317500" algn="l" rtl="0" eaLnBrk="1" hangingPunct="1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Arvo"/>
              <a:buChar char="●"/>
              <a:defRPr sz="1867" b="0" i="0" u="none" strike="noStrike" cap="none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7pPr>
            <a:lvl8pPr marL="3657600" marR="0" lvl="7" indent="-317500" algn="l" rtl="0" eaLnBrk="1" hangingPunct="1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Arvo"/>
              <a:buChar char="○"/>
              <a:defRPr sz="1867" b="0" i="0" u="none" strike="noStrike" cap="none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8pPr>
            <a:lvl9pPr marL="4114800" marR="0" lvl="8" indent="-317500" algn="l" rtl="0" eaLnBrk="1" hangingPunct="1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434343"/>
              </a:buClr>
              <a:buSzPts val="1400"/>
              <a:buFont typeface="Arvo"/>
              <a:buChar char="■"/>
              <a:defRPr sz="1867" b="0" i="0" u="none" strike="noStrike" cap="none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9pPr>
          </a:lstStyle>
          <a:p>
            <a:pPr marL="682625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dirty="0"/>
              <a:t>Cognitive development</a:t>
            </a:r>
          </a:p>
          <a:p>
            <a:pPr marL="682625">
              <a:lnSpc>
                <a:spcPct val="100000"/>
              </a:lnSpc>
              <a:buFont typeface="Wingdings" panose="05000000000000000000" pitchFamily="2" charset="2"/>
              <a:buChar char="§"/>
            </a:pPr>
            <a:endParaRPr lang="en-US" dirty="0"/>
          </a:p>
          <a:p>
            <a:pPr marL="682625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dirty="0"/>
              <a:t>Physical Response to Trauma</a:t>
            </a:r>
          </a:p>
          <a:p>
            <a:pPr marL="339725" indent="0">
              <a:lnSpc>
                <a:spcPct val="100000"/>
              </a:lnSpc>
              <a:buNone/>
            </a:pPr>
            <a:endParaRPr lang="en-US" dirty="0"/>
          </a:p>
          <a:p>
            <a:pPr marL="682625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dirty="0"/>
              <a:t>Health</a:t>
            </a:r>
          </a:p>
          <a:p>
            <a:pPr marL="1139825" lvl="1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dirty="0"/>
              <a:t>Blood Pressure</a:t>
            </a:r>
          </a:p>
          <a:p>
            <a:pPr marL="1139825" lvl="1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dirty="0"/>
              <a:t>Bone Density</a:t>
            </a:r>
          </a:p>
          <a:p>
            <a:pPr marL="1139825" lvl="1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dirty="0"/>
              <a:t>Sugar Levels</a:t>
            </a:r>
          </a:p>
          <a:p>
            <a:pPr marL="1139825" lvl="1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dirty="0"/>
              <a:t>Immune System</a:t>
            </a:r>
          </a:p>
          <a:p>
            <a:pPr marL="1139825" lvl="1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dirty="0"/>
              <a:t>Etc.</a:t>
            </a:r>
          </a:p>
          <a:p>
            <a:pPr marL="682625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75201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73159D-921E-47F2-8176-5DA1F7561E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72585" y="2518859"/>
            <a:ext cx="7246830" cy="1820281"/>
          </a:xfrm>
        </p:spPr>
        <p:txBody>
          <a:bodyPr/>
          <a:lstStyle/>
          <a:p>
            <a:r>
              <a:rPr lang="en-US" sz="7200" b="1" dirty="0"/>
              <a:t>Every Child </a:t>
            </a:r>
            <a:br>
              <a:rPr lang="en-US" sz="6600" dirty="0"/>
            </a:br>
            <a:r>
              <a:rPr lang="en-US" sz="6600" dirty="0"/>
              <a:t>who has entered foster care has experienced trauma.</a:t>
            </a:r>
          </a:p>
        </p:txBody>
      </p:sp>
    </p:spTree>
    <p:extLst>
      <p:ext uri="{BB962C8B-B14F-4D97-AF65-F5344CB8AC3E}">
        <p14:creationId xmlns:p14="http://schemas.microsoft.com/office/powerpoint/2010/main" val="2810811197"/>
      </p:ext>
    </p:extLst>
  </p:cSld>
  <p:clrMapOvr>
    <a:masterClrMapping/>
  </p:clrMapOvr>
</p:sld>
</file>

<file path=ppt/theme/theme1.xml><?xml version="1.0" encoding="utf-8"?>
<a:theme xmlns:a="http://schemas.openxmlformats.org/drawingml/2006/main" name="Theme8">
  <a:themeElements>
    <a:clrScheme name="Simple Light">
      <a:dk1>
        <a:srgbClr val="E9E6E1"/>
      </a:dk1>
      <a:lt1>
        <a:srgbClr val="434343"/>
      </a:lt1>
      <a:dk2>
        <a:srgbClr val="0C2E3A"/>
      </a:dk2>
      <a:lt2>
        <a:srgbClr val="018790"/>
      </a:lt2>
      <a:accent1>
        <a:srgbClr val="FFD497"/>
      </a:accent1>
      <a:accent2>
        <a:srgbClr val="1DCDC3"/>
      </a:accent2>
      <a:accent3>
        <a:srgbClr val="78001B"/>
      </a:accent3>
      <a:accent4>
        <a:srgbClr val="F5340B"/>
      </a:accent4>
      <a:accent5>
        <a:srgbClr val="FF823B"/>
      </a:accent5>
      <a:accent6>
        <a:srgbClr val="FFA73B"/>
      </a:accent6>
      <a:hlink>
        <a:srgbClr val="434343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8" id="{E5CF8B57-354C-49DC-AFA4-37FDDEB10793}" vid="{463B8ED6-C341-4EBC-AD81-26FCA4FEB537}"/>
    </a:ext>
  </a:extLst>
</a:theme>
</file>

<file path=ppt/theme/theme2.xml><?xml version="1.0" encoding="utf-8"?>
<a:theme xmlns:a="http://schemas.openxmlformats.org/drawingml/2006/main" name="SlidesGo Final Pages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AB18F9968724046A5B1922F5BE6BCF0" ma:contentTypeVersion="19" ma:contentTypeDescription="Create a new document." ma:contentTypeScope="" ma:versionID="85c6f41684b73fdf9cf0d5bb6d1c3bb5">
  <xsd:schema xmlns:xsd="http://www.w3.org/2001/XMLSchema" xmlns:xs="http://www.w3.org/2001/XMLSchema" xmlns:p="http://schemas.microsoft.com/office/2006/metadata/properties" xmlns:ns1="http://schemas.microsoft.com/sharepoint/v3" xmlns:ns2="4665fedd-8def-4cb3-8bdb-c539d4f67db1" xmlns:ns3="f9550d2d-d04a-440f-ac5d-a6e748cc7561" targetNamespace="http://schemas.microsoft.com/office/2006/metadata/properties" ma:root="true" ma:fieldsID="d6ec8e3a860c64ece27241051fa3df2a" ns1:_="" ns2:_="" ns3:_="">
    <xsd:import namespace="http://schemas.microsoft.com/sharepoint/v3"/>
    <xsd:import namespace="4665fedd-8def-4cb3-8bdb-c539d4f67db1"/>
    <xsd:import namespace="f9550d2d-d04a-440f-ac5d-a6e748cc756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Location" minOccurs="0"/>
                <xsd:element ref="ns1:_ip_UnifiedCompliancePolicyProperties" minOccurs="0"/>
                <xsd:element ref="ns1:_ip_UnifiedCompliancePolicyUIAc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65fedd-8def-4cb3-8bdb-c539d4f67db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13c2c3f6-e1e3-4361-a031-e5e084a5cb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550d2d-d04a-440f-ac5d-a6e748cc7561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5d602fd0-050c-4f6c-9cc8-fd4eb5842aa1}" ma:internalName="TaxCatchAll" ma:showField="CatchAllData" ma:web="f9550d2d-d04a-440f-ac5d-a6e748cc756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lcf76f155ced4ddcb4097134ff3c332f xmlns="4665fedd-8def-4cb3-8bdb-c539d4f67db1">
      <Terms xmlns="http://schemas.microsoft.com/office/infopath/2007/PartnerControls"/>
    </lcf76f155ced4ddcb4097134ff3c332f>
    <TaxCatchAll xmlns="f9550d2d-d04a-440f-ac5d-a6e748cc7561" xsi:nil="true"/>
  </documentManagement>
</p:properties>
</file>

<file path=customXml/itemProps1.xml><?xml version="1.0" encoding="utf-8"?>
<ds:datastoreItem xmlns:ds="http://schemas.openxmlformats.org/officeDocument/2006/customXml" ds:itemID="{8C8B50BC-B4FD-487F-932B-7A572A517880}"/>
</file>

<file path=customXml/itemProps2.xml><?xml version="1.0" encoding="utf-8"?>
<ds:datastoreItem xmlns:ds="http://schemas.openxmlformats.org/officeDocument/2006/customXml" ds:itemID="{7469C37D-265B-4217-9260-8B2DD9E4ED2F}"/>
</file>

<file path=customXml/itemProps3.xml><?xml version="1.0" encoding="utf-8"?>
<ds:datastoreItem xmlns:ds="http://schemas.openxmlformats.org/officeDocument/2006/customXml" ds:itemID="{6C5B55A8-5A1D-4753-A522-1E013E126FF7}"/>
</file>

<file path=docProps/app.xml><?xml version="1.0" encoding="utf-8"?>
<Properties xmlns="http://schemas.openxmlformats.org/officeDocument/2006/extended-properties" xmlns:vt="http://schemas.openxmlformats.org/officeDocument/2006/docPropsVTypes">
  <Template>Theme8</Template>
  <TotalTime>34008</TotalTime>
  <Words>906</Words>
  <Application>Microsoft Office PowerPoint</Application>
  <PresentationFormat>Widescreen</PresentationFormat>
  <Paragraphs>158</Paragraphs>
  <Slides>29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29</vt:i4>
      </vt:variant>
    </vt:vector>
  </HeadingPairs>
  <TitlesOfParts>
    <vt:vector size="43" baseType="lpstr">
      <vt:lpstr>Arial</vt:lpstr>
      <vt:lpstr>Arvo</vt:lpstr>
      <vt:lpstr>Barlow Condensed</vt:lpstr>
      <vt:lpstr>Barlow Condensed Medium</vt:lpstr>
      <vt:lpstr>Barlow Condensed SemiBold</vt:lpstr>
      <vt:lpstr>Calibri</vt:lpstr>
      <vt:lpstr>Fira Sans Extra Condensed Medium</vt:lpstr>
      <vt:lpstr>Gill Sans MT</vt:lpstr>
      <vt:lpstr>Proxima Nova</vt:lpstr>
      <vt:lpstr>Proxima Nova Semibold</vt:lpstr>
      <vt:lpstr>Wingdings</vt:lpstr>
      <vt:lpstr>Theme8</vt:lpstr>
      <vt:lpstr>SlidesGo Final Pages</vt:lpstr>
      <vt:lpstr>Gallery</vt:lpstr>
      <vt:lpstr>More than a Number</vt:lpstr>
      <vt:lpstr>Cassie Stockton</vt:lpstr>
      <vt:lpstr>Foster Care Imagined</vt:lpstr>
      <vt:lpstr>Objectives</vt:lpstr>
      <vt:lpstr>Defining Trauma</vt:lpstr>
      <vt:lpstr>What does this look like for foster children in care?</vt:lpstr>
      <vt:lpstr>How might they react to this trauma?</vt:lpstr>
      <vt:lpstr>An individual’s body also reacts possibly affecting:</vt:lpstr>
      <vt:lpstr>Every Child  who has entered foster care has experienced trauma.</vt:lpstr>
      <vt:lpstr>What does Foster Care look like in Kentucky?</vt:lpstr>
      <vt:lpstr>Did you know?</vt:lpstr>
      <vt:lpstr>ACE Risks Include</vt:lpstr>
      <vt:lpstr>How can I help facilitate change?</vt:lpstr>
      <vt:lpstr>Strengthening Collaboration</vt:lpstr>
      <vt:lpstr>What are some ways to strengthen our collaboration?</vt:lpstr>
      <vt:lpstr>Understanding the Child Welfare System</vt:lpstr>
      <vt:lpstr>PowerPoint Presentation</vt:lpstr>
      <vt:lpstr>How does a child enter foster care &amp; what happens once they have?</vt:lpstr>
      <vt:lpstr>Develop Guidelines for Information Sharing</vt:lpstr>
      <vt:lpstr>Provide Cross-Training</vt:lpstr>
      <vt:lpstr>How can I best serve children who have experienced trauma?</vt:lpstr>
      <vt:lpstr>Looking Beyond Behaviors</vt:lpstr>
      <vt:lpstr>Use Your Trauma Lens</vt:lpstr>
      <vt:lpstr>Why?</vt:lpstr>
      <vt:lpstr>Understand That Foster Care is Multicultural</vt:lpstr>
      <vt:lpstr>Be a Mentor</vt:lpstr>
      <vt:lpstr>Rebuild Outlook &amp; Beliefs About Self</vt:lpstr>
      <vt:lpstr>Understand Your Role as an Advocate</vt:lpstr>
      <vt:lpstr>Avoid a Blanketed Approach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More than a Number</dc:title>
  <dc:creator>Jaramillo, Kelly (CHFS DCBS SBSR Fayette)</dc:creator>
  <cp:lastModifiedBy>Melany Aldridge</cp:lastModifiedBy>
  <cp:revision>46</cp:revision>
  <dcterms:created xsi:type="dcterms:W3CDTF">2022-03-14T14:27:31Z</dcterms:created>
  <dcterms:modified xsi:type="dcterms:W3CDTF">2023-09-12T23:19:37Z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0x0101006AB18F9968724046A5B1922F5BE6BCF0</vt:lpwstr>
  </property>
</Properties>
</file>