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9"/>
  </p:notesMasterIdLst>
  <p:sldIdLst>
    <p:sldId id="257" r:id="rId5"/>
    <p:sldId id="276" r:id="rId6"/>
    <p:sldId id="258" r:id="rId7"/>
    <p:sldId id="264" r:id="rId8"/>
    <p:sldId id="281" r:id="rId9"/>
    <p:sldId id="284" r:id="rId10"/>
    <p:sldId id="267" r:id="rId11"/>
    <p:sldId id="280" r:id="rId12"/>
    <p:sldId id="268" r:id="rId13"/>
    <p:sldId id="286" r:id="rId14"/>
    <p:sldId id="288" r:id="rId15"/>
    <p:sldId id="290" r:id="rId16"/>
    <p:sldId id="275"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64"/>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B15D2E-B60A-480A-9766-E7EE8D08F2C3}" v="3" dt="2025-09-02T14:09:16.939"/>
  </p1510:revLst>
</p1510:revInfo>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2" d="100"/>
          <a:sy n="112" d="100"/>
        </p:scale>
        <p:origin x="492" y="96"/>
      </p:cViewPr>
      <p:guideLst>
        <p:guide orient="horz" pos="2160"/>
        <p:guide pos="3840"/>
      </p:guideLst>
    </p:cSldViewPr>
  </p:slideViewPr>
  <p:notesTextViewPr>
    <p:cViewPr>
      <p:scale>
        <a:sx n="1" d="1"/>
        <a:sy n="1" d="1"/>
      </p:scale>
      <p:origin x="0" y="0"/>
    </p:cViewPr>
  </p:notesText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e Stephens" userId="cee526f8-5349-40e7-af2c-0e2f5e23540d" providerId="ADAL" clId="{60B15D2E-B60A-480A-9766-E7EE8D08F2C3}"/>
    <pc:docChg chg="custSel modSld modMainMaster">
      <pc:chgData name="Kristie Stephens" userId="cee526f8-5349-40e7-af2c-0e2f5e23540d" providerId="ADAL" clId="{60B15D2E-B60A-480A-9766-E7EE8D08F2C3}" dt="2025-09-15T13:32:19.602" v="86" actId="207"/>
      <pc:docMkLst>
        <pc:docMk/>
      </pc:docMkLst>
      <pc:sldChg chg="modSp mod">
        <pc:chgData name="Kristie Stephens" userId="cee526f8-5349-40e7-af2c-0e2f5e23540d" providerId="ADAL" clId="{60B15D2E-B60A-480A-9766-E7EE8D08F2C3}" dt="2025-09-02T14:06:14.013" v="5" actId="20577"/>
        <pc:sldMkLst>
          <pc:docMk/>
          <pc:sldMk cId="1756136185" sldId="257"/>
        </pc:sldMkLst>
        <pc:spChg chg="mod">
          <ac:chgData name="Kristie Stephens" userId="cee526f8-5349-40e7-af2c-0e2f5e23540d" providerId="ADAL" clId="{60B15D2E-B60A-480A-9766-E7EE8D08F2C3}" dt="2025-09-02T14:06:14.013" v="5" actId="20577"/>
          <ac:spMkLst>
            <pc:docMk/>
            <pc:sldMk cId="1756136185" sldId="257"/>
            <ac:spMk id="5" creationId="{06F71ABC-3397-41D2-AAD7-5E4AB7A6D3FE}"/>
          </ac:spMkLst>
        </pc:spChg>
        <pc:spChg chg="mod">
          <ac:chgData name="Kristie Stephens" userId="cee526f8-5349-40e7-af2c-0e2f5e23540d" providerId="ADAL" clId="{60B15D2E-B60A-480A-9766-E7EE8D08F2C3}" dt="2025-09-02T14:05:26.211" v="1" actId="20577"/>
          <ac:spMkLst>
            <pc:docMk/>
            <pc:sldMk cId="1756136185" sldId="257"/>
            <ac:spMk id="6" creationId="{A6579FE4-5BD7-17C7-1EAE-861AF70D8D44}"/>
          </ac:spMkLst>
        </pc:spChg>
      </pc:sldChg>
      <pc:sldChg chg="modSp mod">
        <pc:chgData name="Kristie Stephens" userId="cee526f8-5349-40e7-af2c-0e2f5e23540d" providerId="ADAL" clId="{60B15D2E-B60A-480A-9766-E7EE8D08F2C3}" dt="2025-09-02T14:33:00.948" v="85" actId="20577"/>
        <pc:sldMkLst>
          <pc:docMk/>
          <pc:sldMk cId="3432416375" sldId="258"/>
        </pc:sldMkLst>
        <pc:spChg chg="mod">
          <ac:chgData name="Kristie Stephens" userId="cee526f8-5349-40e7-af2c-0e2f5e23540d" providerId="ADAL" clId="{60B15D2E-B60A-480A-9766-E7EE8D08F2C3}" dt="2025-09-02T14:33:00.948" v="85" actId="20577"/>
          <ac:spMkLst>
            <pc:docMk/>
            <pc:sldMk cId="3432416375" sldId="258"/>
            <ac:spMk id="14" creationId="{00000000-0000-0000-0000-000000000000}"/>
          </ac:spMkLst>
        </pc:spChg>
      </pc:sldChg>
      <pc:sldChg chg="modSp mod">
        <pc:chgData name="Kristie Stephens" userId="cee526f8-5349-40e7-af2c-0e2f5e23540d" providerId="ADAL" clId="{60B15D2E-B60A-480A-9766-E7EE8D08F2C3}" dt="2025-09-15T13:32:19.602" v="86" actId="207"/>
        <pc:sldMkLst>
          <pc:docMk/>
          <pc:sldMk cId="4188300675" sldId="264"/>
        </pc:sldMkLst>
        <pc:spChg chg="mod">
          <ac:chgData name="Kristie Stephens" userId="cee526f8-5349-40e7-af2c-0e2f5e23540d" providerId="ADAL" clId="{60B15D2E-B60A-480A-9766-E7EE8D08F2C3}" dt="2025-09-15T13:32:19.602" v="86" actId="207"/>
          <ac:spMkLst>
            <pc:docMk/>
            <pc:sldMk cId="4188300675" sldId="264"/>
            <ac:spMk id="6" creationId="{934E6C84-97D5-C953-F9F6-F1D7C0C664F9}"/>
          </ac:spMkLst>
        </pc:spChg>
      </pc:sldChg>
      <pc:sldChg chg="modSp">
        <pc:chgData name="Kristie Stephens" userId="cee526f8-5349-40e7-af2c-0e2f5e23540d" providerId="ADAL" clId="{60B15D2E-B60A-480A-9766-E7EE8D08F2C3}" dt="2025-09-02T14:08:05.533" v="12"/>
        <pc:sldMkLst>
          <pc:docMk/>
          <pc:sldMk cId="2061231504" sldId="275"/>
        </pc:sldMkLst>
        <pc:spChg chg="mod">
          <ac:chgData name="Kristie Stephens" userId="cee526f8-5349-40e7-af2c-0e2f5e23540d" providerId="ADAL" clId="{60B15D2E-B60A-480A-9766-E7EE8D08F2C3}" dt="2025-09-02T14:08:05.533" v="12"/>
          <ac:spMkLst>
            <pc:docMk/>
            <pc:sldMk cId="2061231504" sldId="275"/>
            <ac:spMk id="4" creationId="{E9E78385-9C4C-2EE6-BC2D-205C3FA90FD9}"/>
          </ac:spMkLst>
        </pc:spChg>
      </pc:sldChg>
      <pc:sldChg chg="modSp mod">
        <pc:chgData name="Kristie Stephens" userId="cee526f8-5349-40e7-af2c-0e2f5e23540d" providerId="ADAL" clId="{60B15D2E-B60A-480A-9766-E7EE8D08F2C3}" dt="2025-09-02T14:08:19.757" v="16" actId="20577"/>
        <pc:sldMkLst>
          <pc:docMk/>
          <pc:sldMk cId="376776138" sldId="276"/>
        </pc:sldMkLst>
        <pc:spChg chg="mod">
          <ac:chgData name="Kristie Stephens" userId="cee526f8-5349-40e7-af2c-0e2f5e23540d" providerId="ADAL" clId="{60B15D2E-B60A-480A-9766-E7EE8D08F2C3}" dt="2025-09-02T14:06:28.037" v="11" actId="20577"/>
          <ac:spMkLst>
            <pc:docMk/>
            <pc:sldMk cId="376776138" sldId="276"/>
            <ac:spMk id="4" creationId="{A450AB3D-1FE6-9EA7-A90F-4FF4EE58EA9A}"/>
          </ac:spMkLst>
        </pc:spChg>
        <pc:spChg chg="mod">
          <ac:chgData name="Kristie Stephens" userId="cee526f8-5349-40e7-af2c-0e2f5e23540d" providerId="ADAL" clId="{60B15D2E-B60A-480A-9766-E7EE8D08F2C3}" dt="2025-09-02T14:08:19.757" v="16" actId="20577"/>
          <ac:spMkLst>
            <pc:docMk/>
            <pc:sldMk cId="376776138" sldId="276"/>
            <ac:spMk id="5" creationId="{2DE17473-3CF3-8986-46D3-FEA53B80FEDD}"/>
          </ac:spMkLst>
        </pc:spChg>
      </pc:sldChg>
      <pc:sldChg chg="modSp mod">
        <pc:chgData name="Kristie Stephens" userId="cee526f8-5349-40e7-af2c-0e2f5e23540d" providerId="ADAL" clId="{60B15D2E-B60A-480A-9766-E7EE8D08F2C3}" dt="2025-09-02T14:12:57.271" v="72" actId="20577"/>
        <pc:sldMkLst>
          <pc:docMk/>
          <pc:sldMk cId="4083451351" sldId="280"/>
        </pc:sldMkLst>
        <pc:spChg chg="mod">
          <ac:chgData name="Kristie Stephens" userId="cee526f8-5349-40e7-af2c-0e2f5e23540d" providerId="ADAL" clId="{60B15D2E-B60A-480A-9766-E7EE8D08F2C3}" dt="2025-09-02T14:12:57.271" v="72" actId="20577"/>
          <ac:spMkLst>
            <pc:docMk/>
            <pc:sldMk cId="4083451351" sldId="280"/>
            <ac:spMk id="8" creationId="{90654E51-0321-0E48-56E8-00ECA394268E}"/>
          </ac:spMkLst>
        </pc:spChg>
        <pc:spChg chg="mod">
          <ac:chgData name="Kristie Stephens" userId="cee526f8-5349-40e7-af2c-0e2f5e23540d" providerId="ADAL" clId="{60B15D2E-B60A-480A-9766-E7EE8D08F2C3}" dt="2025-09-02T14:12:50.429" v="65" actId="20577"/>
          <ac:spMkLst>
            <pc:docMk/>
            <pc:sldMk cId="4083451351" sldId="280"/>
            <ac:spMk id="11" creationId="{A4141937-BF97-AB09-18C1-50ED19577C01}"/>
          </ac:spMkLst>
        </pc:spChg>
      </pc:sldChg>
      <pc:sldChg chg="modSp mod">
        <pc:chgData name="Kristie Stephens" userId="cee526f8-5349-40e7-af2c-0e2f5e23540d" providerId="ADAL" clId="{60B15D2E-B60A-480A-9766-E7EE8D08F2C3}" dt="2025-09-02T14:15:31.721" v="74" actId="20577"/>
        <pc:sldMkLst>
          <pc:docMk/>
          <pc:sldMk cId="2556636921" sldId="281"/>
        </pc:sldMkLst>
        <pc:spChg chg="mod">
          <ac:chgData name="Kristie Stephens" userId="cee526f8-5349-40e7-af2c-0e2f5e23540d" providerId="ADAL" clId="{60B15D2E-B60A-480A-9766-E7EE8D08F2C3}" dt="2025-09-02T14:15:31.721" v="74" actId="20577"/>
          <ac:spMkLst>
            <pc:docMk/>
            <pc:sldMk cId="2556636921" sldId="281"/>
            <ac:spMk id="14" creationId="{80458E8F-46AC-4F88-5F95-6CA4C33686A5}"/>
          </ac:spMkLst>
        </pc:spChg>
      </pc:sldChg>
      <pc:sldChg chg="modSp">
        <pc:chgData name="Kristie Stephens" userId="cee526f8-5349-40e7-af2c-0e2f5e23540d" providerId="ADAL" clId="{60B15D2E-B60A-480A-9766-E7EE8D08F2C3}" dt="2025-09-02T14:08:05.533" v="12"/>
        <pc:sldMkLst>
          <pc:docMk/>
          <pc:sldMk cId="880137137" sldId="282"/>
        </pc:sldMkLst>
        <pc:spChg chg="mod">
          <ac:chgData name="Kristie Stephens" userId="cee526f8-5349-40e7-af2c-0e2f5e23540d" providerId="ADAL" clId="{60B15D2E-B60A-480A-9766-E7EE8D08F2C3}" dt="2025-09-02T14:08:05.533" v="12"/>
          <ac:spMkLst>
            <pc:docMk/>
            <pc:sldMk cId="880137137" sldId="282"/>
            <ac:spMk id="4" creationId="{BA3D44EA-4799-AA5C-2D44-CD3291F47B05}"/>
          </ac:spMkLst>
        </pc:spChg>
      </pc:sldChg>
      <pc:sldChg chg="modSp mod">
        <pc:chgData name="Kristie Stephens" userId="cee526f8-5349-40e7-af2c-0e2f5e23540d" providerId="ADAL" clId="{60B15D2E-B60A-480A-9766-E7EE8D08F2C3}" dt="2025-09-02T14:31:44.170" v="80" actId="20577"/>
        <pc:sldMkLst>
          <pc:docMk/>
          <pc:sldMk cId="1039290210" sldId="284"/>
        </pc:sldMkLst>
        <pc:spChg chg="mod">
          <ac:chgData name="Kristie Stephens" userId="cee526f8-5349-40e7-af2c-0e2f5e23540d" providerId="ADAL" clId="{60B15D2E-B60A-480A-9766-E7EE8D08F2C3}" dt="2025-09-02T14:31:44.170" v="80" actId="20577"/>
          <ac:spMkLst>
            <pc:docMk/>
            <pc:sldMk cId="1039290210" sldId="284"/>
            <ac:spMk id="16" creationId="{2AEEA043-DD08-E62C-E9FD-69CD42FF98BA}"/>
          </ac:spMkLst>
        </pc:spChg>
      </pc:sldChg>
      <pc:sldMasterChg chg="modSp modSldLayout">
        <pc:chgData name="Kristie Stephens" userId="cee526f8-5349-40e7-af2c-0e2f5e23540d" providerId="ADAL" clId="{60B15D2E-B60A-480A-9766-E7EE8D08F2C3}" dt="2025-09-02T14:09:16.938" v="17"/>
        <pc:sldMasterMkLst>
          <pc:docMk/>
          <pc:sldMasterMk cId="3718461171" sldId="2147483701"/>
        </pc:sldMasterMkLst>
        <pc:spChg chg="mod">
          <ac:chgData name="Kristie Stephens" userId="cee526f8-5349-40e7-af2c-0e2f5e23540d" providerId="ADAL" clId="{60B15D2E-B60A-480A-9766-E7EE8D08F2C3}" dt="2025-09-02T14:09:16.938" v="17"/>
          <ac:spMkLst>
            <pc:docMk/>
            <pc:sldMasterMk cId="3718461171" sldId="2147483701"/>
            <ac:spMk id="10" creationId="{3D43A54D-E21F-3702-C868-325CA7BE17AF}"/>
          </ac:spMkLst>
        </pc:spChg>
        <pc:sldLayoutChg chg="modSp">
          <pc:chgData name="Kristie Stephens" userId="cee526f8-5349-40e7-af2c-0e2f5e23540d" providerId="ADAL" clId="{60B15D2E-B60A-480A-9766-E7EE8D08F2C3}" dt="2025-09-02T14:09:16.938" v="17"/>
          <pc:sldLayoutMkLst>
            <pc:docMk/>
            <pc:sldMasterMk cId="3718461171" sldId="2147483701"/>
            <pc:sldLayoutMk cId="2344916249" sldId="2147483702"/>
          </pc:sldLayoutMkLst>
          <pc:spChg chg="mod">
            <ac:chgData name="Kristie Stephens" userId="cee526f8-5349-40e7-af2c-0e2f5e23540d" providerId="ADAL" clId="{60B15D2E-B60A-480A-9766-E7EE8D08F2C3}" dt="2025-09-02T14:09:16.938" v="17"/>
            <ac:spMkLst>
              <pc:docMk/>
              <pc:sldMasterMk cId="3718461171" sldId="2147483701"/>
              <pc:sldLayoutMk cId="2344916249" sldId="2147483702"/>
              <ac:spMk id="6" creationId="{25136E92-3B95-19FC-C71C-2DD98034EC7C}"/>
            </ac:spMkLst>
          </pc:spChg>
          <pc:spChg chg="mod">
            <ac:chgData name="Kristie Stephens" userId="cee526f8-5349-40e7-af2c-0e2f5e23540d" providerId="ADAL" clId="{60B15D2E-B60A-480A-9766-E7EE8D08F2C3}" dt="2025-09-02T14:08:05.533" v="12"/>
            <ac:spMkLst>
              <pc:docMk/>
              <pc:sldMasterMk cId="3718461171" sldId="2147483701"/>
              <pc:sldLayoutMk cId="2344916249" sldId="2147483702"/>
              <ac:spMk id="13" creationId="{B1AF4A3D-EE2E-D863-84AB-9DDDABDEDC24}"/>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2277227184" sldId="2147483703"/>
          </pc:sldLayoutMkLst>
          <pc:spChg chg="mod">
            <ac:chgData name="Kristie Stephens" userId="cee526f8-5349-40e7-af2c-0e2f5e23540d" providerId="ADAL" clId="{60B15D2E-B60A-480A-9766-E7EE8D08F2C3}" dt="2025-09-02T14:09:16.938" v="17"/>
            <ac:spMkLst>
              <pc:docMk/>
              <pc:sldMasterMk cId="3718461171" sldId="2147483701"/>
              <pc:sldLayoutMk cId="2277227184" sldId="2147483703"/>
              <ac:spMk id="7" creationId="{255A2496-161E-452F-F91B-AA59D4E7C89C}"/>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2494315859" sldId="2147483704"/>
          </pc:sldLayoutMkLst>
          <pc:spChg chg="mod">
            <ac:chgData name="Kristie Stephens" userId="cee526f8-5349-40e7-af2c-0e2f5e23540d" providerId="ADAL" clId="{60B15D2E-B60A-480A-9766-E7EE8D08F2C3}" dt="2025-09-02T14:09:16.938" v="17"/>
            <ac:spMkLst>
              <pc:docMk/>
              <pc:sldMasterMk cId="3718461171" sldId="2147483701"/>
              <pc:sldLayoutMk cId="2494315859" sldId="2147483704"/>
              <ac:spMk id="13" creationId="{2EBA343C-6105-386A-4BE4-9659455D2230}"/>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534693381" sldId="2147483705"/>
          </pc:sldLayoutMkLst>
          <pc:spChg chg="mod">
            <ac:chgData name="Kristie Stephens" userId="cee526f8-5349-40e7-af2c-0e2f5e23540d" providerId="ADAL" clId="{60B15D2E-B60A-480A-9766-E7EE8D08F2C3}" dt="2025-09-02T14:09:16.938" v="17"/>
            <ac:spMkLst>
              <pc:docMk/>
              <pc:sldMasterMk cId="3718461171" sldId="2147483701"/>
              <pc:sldLayoutMk cId="534693381" sldId="2147483705"/>
              <ac:spMk id="8" creationId="{0C8F497C-7FB5-C508-B6D8-F8B3FA102F22}"/>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2056606343" sldId="2147483706"/>
          </pc:sldLayoutMkLst>
          <pc:spChg chg="mod">
            <ac:chgData name="Kristie Stephens" userId="cee526f8-5349-40e7-af2c-0e2f5e23540d" providerId="ADAL" clId="{60B15D2E-B60A-480A-9766-E7EE8D08F2C3}" dt="2025-09-02T14:09:16.938" v="17"/>
            <ac:spMkLst>
              <pc:docMk/>
              <pc:sldMasterMk cId="3718461171" sldId="2147483701"/>
              <pc:sldLayoutMk cId="2056606343" sldId="2147483706"/>
              <ac:spMk id="10" creationId="{32947A28-5F2D-C4AE-F32F-07485C0553CD}"/>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3226411522" sldId="2147483707"/>
          </pc:sldLayoutMkLst>
          <pc:spChg chg="mod">
            <ac:chgData name="Kristie Stephens" userId="cee526f8-5349-40e7-af2c-0e2f5e23540d" providerId="ADAL" clId="{60B15D2E-B60A-480A-9766-E7EE8D08F2C3}" dt="2025-09-02T14:09:16.938" v="17"/>
            <ac:spMkLst>
              <pc:docMk/>
              <pc:sldMasterMk cId="3718461171" sldId="2147483701"/>
              <pc:sldLayoutMk cId="3226411522" sldId="2147483707"/>
              <ac:spMk id="2" creationId="{64CD9200-2B57-3E77-950F-86591D7C1C6A}"/>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1149211461" sldId="2147483708"/>
          </pc:sldLayoutMkLst>
          <pc:spChg chg="mod">
            <ac:chgData name="Kristie Stephens" userId="cee526f8-5349-40e7-af2c-0e2f5e23540d" providerId="ADAL" clId="{60B15D2E-B60A-480A-9766-E7EE8D08F2C3}" dt="2025-09-02T14:09:16.938" v="17"/>
            <ac:spMkLst>
              <pc:docMk/>
              <pc:sldMasterMk cId="3718461171" sldId="2147483701"/>
              <pc:sldLayoutMk cId="1149211461" sldId="2147483708"/>
              <ac:spMk id="5" creationId="{19421B09-ECE1-8C10-E704-361C6A73AEB4}"/>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3942448957" sldId="2147483709"/>
          </pc:sldLayoutMkLst>
          <pc:spChg chg="mod">
            <ac:chgData name="Kristie Stephens" userId="cee526f8-5349-40e7-af2c-0e2f5e23540d" providerId="ADAL" clId="{60B15D2E-B60A-480A-9766-E7EE8D08F2C3}" dt="2025-09-02T14:09:16.938" v="17"/>
            <ac:spMkLst>
              <pc:docMk/>
              <pc:sldMasterMk cId="3718461171" sldId="2147483701"/>
              <pc:sldLayoutMk cId="3942448957" sldId="2147483709"/>
              <ac:spMk id="8" creationId="{D918CF7B-6BE1-37CE-217A-835F22906D08}"/>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431127058" sldId="2147483710"/>
          </pc:sldLayoutMkLst>
          <pc:spChg chg="mod">
            <ac:chgData name="Kristie Stephens" userId="cee526f8-5349-40e7-af2c-0e2f5e23540d" providerId="ADAL" clId="{60B15D2E-B60A-480A-9766-E7EE8D08F2C3}" dt="2025-09-02T14:09:16.938" v="17"/>
            <ac:spMkLst>
              <pc:docMk/>
              <pc:sldMasterMk cId="3718461171" sldId="2147483701"/>
              <pc:sldLayoutMk cId="431127058" sldId="2147483710"/>
              <ac:spMk id="8" creationId="{1F40397F-1082-D323-8FCA-6986935738CE}"/>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1638274957" sldId="2147483711"/>
          </pc:sldLayoutMkLst>
          <pc:spChg chg="mod">
            <ac:chgData name="Kristie Stephens" userId="cee526f8-5349-40e7-af2c-0e2f5e23540d" providerId="ADAL" clId="{60B15D2E-B60A-480A-9766-E7EE8D08F2C3}" dt="2025-09-02T14:09:16.938" v="17"/>
            <ac:spMkLst>
              <pc:docMk/>
              <pc:sldMasterMk cId="3718461171" sldId="2147483701"/>
              <pc:sldLayoutMk cId="1638274957" sldId="2147483711"/>
              <ac:spMk id="8" creationId="{6A5DFF2A-CDFA-66AC-CA08-4C35212C75DE}"/>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3746634525" sldId="2147483712"/>
          </pc:sldLayoutMkLst>
          <pc:spChg chg="mod">
            <ac:chgData name="Kristie Stephens" userId="cee526f8-5349-40e7-af2c-0e2f5e23540d" providerId="ADAL" clId="{60B15D2E-B60A-480A-9766-E7EE8D08F2C3}" dt="2025-09-02T14:09:16.938" v="17"/>
            <ac:spMkLst>
              <pc:docMk/>
              <pc:sldMasterMk cId="3718461171" sldId="2147483701"/>
              <pc:sldLayoutMk cId="3746634525" sldId="2147483712"/>
              <ac:spMk id="3" creationId="{BB6A8CEC-C633-27EC-9527-189338562288}"/>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559149878" sldId="2147483713"/>
          </pc:sldLayoutMkLst>
          <pc:spChg chg="mod">
            <ac:chgData name="Kristie Stephens" userId="cee526f8-5349-40e7-af2c-0e2f5e23540d" providerId="ADAL" clId="{60B15D2E-B60A-480A-9766-E7EE8D08F2C3}" dt="2025-09-02T14:09:16.938" v="17"/>
            <ac:spMkLst>
              <pc:docMk/>
              <pc:sldMasterMk cId="3718461171" sldId="2147483701"/>
              <pc:sldLayoutMk cId="559149878" sldId="2147483713"/>
              <ac:spMk id="7" creationId="{E6ED3CB4-F886-B79A-C410-10F48806D8AF}"/>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3815948945" sldId="2147483714"/>
          </pc:sldLayoutMkLst>
          <pc:spChg chg="mod">
            <ac:chgData name="Kristie Stephens" userId="cee526f8-5349-40e7-af2c-0e2f5e23540d" providerId="ADAL" clId="{60B15D2E-B60A-480A-9766-E7EE8D08F2C3}" dt="2025-09-02T14:09:16.938" v="17"/>
            <ac:spMkLst>
              <pc:docMk/>
              <pc:sldMasterMk cId="3718461171" sldId="2147483701"/>
              <pc:sldLayoutMk cId="3815948945" sldId="2147483714"/>
              <ac:spMk id="7" creationId="{637FBA6F-85CE-4467-73C8-F311A8F4B64B}"/>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4127634696" sldId="2147483715"/>
          </pc:sldLayoutMkLst>
          <pc:spChg chg="mod">
            <ac:chgData name="Kristie Stephens" userId="cee526f8-5349-40e7-af2c-0e2f5e23540d" providerId="ADAL" clId="{60B15D2E-B60A-480A-9766-E7EE8D08F2C3}" dt="2025-09-02T14:09:16.938" v="17"/>
            <ac:spMkLst>
              <pc:docMk/>
              <pc:sldMasterMk cId="3718461171" sldId="2147483701"/>
              <pc:sldLayoutMk cId="4127634696" sldId="2147483715"/>
              <ac:spMk id="4" creationId="{BB094DCC-79D3-6260-88D6-470562B223B7}"/>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2301076214" sldId="2147483716"/>
          </pc:sldLayoutMkLst>
          <pc:spChg chg="mod">
            <ac:chgData name="Kristie Stephens" userId="cee526f8-5349-40e7-af2c-0e2f5e23540d" providerId="ADAL" clId="{60B15D2E-B60A-480A-9766-E7EE8D08F2C3}" dt="2025-09-02T14:09:16.938" v="17"/>
            <ac:spMkLst>
              <pc:docMk/>
              <pc:sldMasterMk cId="3718461171" sldId="2147483701"/>
              <pc:sldLayoutMk cId="2301076214" sldId="2147483716"/>
              <ac:spMk id="4" creationId="{A2BD8875-7B3A-A2CA-1DB4-3A6C660BE4A9}"/>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1779707789" sldId="2147483717"/>
          </pc:sldLayoutMkLst>
          <pc:spChg chg="mod">
            <ac:chgData name="Kristie Stephens" userId="cee526f8-5349-40e7-af2c-0e2f5e23540d" providerId="ADAL" clId="{60B15D2E-B60A-480A-9766-E7EE8D08F2C3}" dt="2025-09-02T14:09:16.938" v="17"/>
            <ac:spMkLst>
              <pc:docMk/>
              <pc:sldMasterMk cId="3718461171" sldId="2147483701"/>
              <pc:sldLayoutMk cId="1779707789" sldId="2147483717"/>
              <ac:spMk id="7" creationId="{4720A5BF-9496-4048-761C-92D67B535509}"/>
            </ac:spMkLst>
          </pc:spChg>
        </pc:sldLayoutChg>
        <pc:sldLayoutChg chg="modSp">
          <pc:chgData name="Kristie Stephens" userId="cee526f8-5349-40e7-af2c-0e2f5e23540d" providerId="ADAL" clId="{60B15D2E-B60A-480A-9766-E7EE8D08F2C3}" dt="2025-09-02T14:09:16.938" v="17"/>
          <pc:sldLayoutMkLst>
            <pc:docMk/>
            <pc:sldMasterMk cId="3718461171" sldId="2147483701"/>
            <pc:sldLayoutMk cId="2581954274" sldId="2147483718"/>
          </pc:sldLayoutMkLst>
          <pc:spChg chg="mod">
            <ac:chgData name="Kristie Stephens" userId="cee526f8-5349-40e7-af2c-0e2f5e23540d" providerId="ADAL" clId="{60B15D2E-B60A-480A-9766-E7EE8D08F2C3}" dt="2025-09-02T14:09:16.938" v="17"/>
            <ac:spMkLst>
              <pc:docMk/>
              <pc:sldMasterMk cId="3718461171" sldId="2147483701"/>
              <pc:sldLayoutMk cId="2581954274" sldId="2147483718"/>
              <ac:spMk id="8" creationId="{35523678-928B-5DD3-7E4A-804CD508677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2C047-CB7D-41AA-ADAB-CCEB0750AC0D}"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9BCE5-19CE-42D5-A45C-47B0076057AF}" type="slidenum">
              <a:rPr lang="en-US" smtClean="0"/>
              <a:t>‹#›</a:t>
            </a:fld>
            <a:endParaRPr lang="en-US"/>
          </a:p>
        </p:txBody>
      </p:sp>
    </p:spTree>
    <p:extLst>
      <p:ext uri="{BB962C8B-B14F-4D97-AF65-F5344CB8AC3E}">
        <p14:creationId xmlns:p14="http://schemas.microsoft.com/office/powerpoint/2010/main" val="380513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a:prstGeom prst="rect">
            <a:avLst/>
          </a:prstGeom>
        </p:spPr>
        <p:txBody>
          <a:bodyPr anchor="t"/>
          <a:lstStyle>
            <a:lvl1pPr algn="l">
              <a:defRPr b="0" i="0">
                <a:solidFill>
                  <a:schemeClr val="bg1">
                    <a:alpha val="60000"/>
                  </a:schemeClr>
                </a:solidFill>
              </a:defRPr>
            </a:lvl1pPr>
          </a:lstStyle>
          <a:p>
            <a:endParaRPr lang="en-US"/>
          </a:p>
        </p:txBody>
      </p:sp>
      <p:sp>
        <p:nvSpPr>
          <p:cNvPr id="5" name="Footer Placeholder 4"/>
          <p:cNvSpPr>
            <a:spLocks noGrp="1"/>
          </p:cNvSpPr>
          <p:nvPr>
            <p:ph type="ftr" sz="quarter" idx="11"/>
          </p:nvPr>
        </p:nvSpPr>
        <p:spPr bwMode="gray">
          <a:xfrm rot="5400000">
            <a:off x="8951976" y="3227832"/>
            <a:ext cx="3859795" cy="304801"/>
          </a:xfrm>
          <a:prstGeom prst="rect">
            <a:avLst/>
          </a:prstGeom>
        </p:spPr>
        <p:txBody>
          <a:bodyPr/>
          <a:lstStyle>
            <a:lvl1pPr>
              <a:defRPr b="0" i="0">
                <a:solidFill>
                  <a:schemeClr val="bg1">
                    <a:alpha val="60000"/>
                  </a:schemeClr>
                </a:solidFill>
              </a:defRPr>
            </a:lvl1pPr>
          </a:lstStyle>
          <a:p>
            <a:r>
              <a:rPr lang="en-US"/>
              <a:t>September 19, 2025</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62D6987-FB6D-4DB8-81B8-AD0F35E3BB5F}" type="slidenum">
              <a:rPr lang="en-US" smtClean="0"/>
              <a:t>‹#›</a:t>
            </a:fld>
            <a:endParaRPr lang="en-US"/>
          </a:p>
        </p:txBody>
      </p:sp>
      <p:sp>
        <p:nvSpPr>
          <p:cNvPr id="6" name="Footer Placeholder 4">
            <a:extLst>
              <a:ext uri="{FF2B5EF4-FFF2-40B4-BE49-F238E27FC236}">
                <a16:creationId xmlns:a16="http://schemas.microsoft.com/office/drawing/2014/main" id="{25136E92-3B95-19FC-C71C-2DD98034EC7C}"/>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13" name="Footer Placeholder 4">
            <a:extLst>
              <a:ext uri="{FF2B5EF4-FFF2-40B4-BE49-F238E27FC236}">
                <a16:creationId xmlns:a16="http://schemas.microsoft.com/office/drawing/2014/main" id="{B1AF4A3D-EE2E-D863-84AB-9DDDABDEDC24}"/>
              </a:ext>
            </a:extLst>
          </p:cNvPr>
          <p:cNvSpPr txBox="1">
            <a:spLocks/>
          </p:cNvSpPr>
          <p:nvPr userDrawn="1"/>
        </p:nvSpPr>
        <p:spPr>
          <a:xfrm>
            <a:off x="561111" y="6391838"/>
            <a:ext cx="1791564" cy="304801"/>
          </a:xfrm>
          <a:prstGeom prst="rect">
            <a:avLst/>
          </a:prstGeom>
        </p:spPr>
        <p:txBody>
          <a:bodyPr/>
          <a:lstStyle>
            <a:defPPr>
              <a:defRPr lang="en-US"/>
            </a:defPPr>
            <a:lvl1pPr marL="0" algn="l" defTabSz="457200" rtl="0" eaLnBrk="1" latinLnBrk="0" hangingPunct="1">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September 19, 2025</a:t>
            </a:r>
          </a:p>
        </p:txBody>
      </p:sp>
    </p:spTree>
    <p:extLst>
      <p:ext uri="{BB962C8B-B14F-4D97-AF65-F5344CB8AC3E}">
        <p14:creationId xmlns:p14="http://schemas.microsoft.com/office/powerpoint/2010/main" val="234491624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62D6987-FB6D-4DB8-81B8-AD0F35E3BB5F}" type="slidenum">
              <a:rPr lang="en-US" smtClean="0"/>
              <a:pPr/>
              <a:t>‹#›</a:t>
            </a:fld>
            <a:endParaRPr lang="en-US"/>
          </a:p>
        </p:txBody>
      </p:sp>
      <p:sp>
        <p:nvSpPr>
          <p:cNvPr id="8" name="Footer Placeholder 4">
            <a:extLst>
              <a:ext uri="{FF2B5EF4-FFF2-40B4-BE49-F238E27FC236}">
                <a16:creationId xmlns:a16="http://schemas.microsoft.com/office/drawing/2014/main" id="{6A5DFF2A-CDFA-66AC-CA08-4C35212C75DE}"/>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10" name="Footer Placeholder 4">
            <a:extLst>
              <a:ext uri="{FF2B5EF4-FFF2-40B4-BE49-F238E27FC236}">
                <a16:creationId xmlns:a16="http://schemas.microsoft.com/office/drawing/2014/main" id="{1E687DFC-9192-A115-E39B-0D23318EF994}"/>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163827495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a:p>
        </p:txBody>
      </p:sp>
      <p:sp>
        <p:nvSpPr>
          <p:cNvPr id="3" name="Footer Placeholder 4">
            <a:extLst>
              <a:ext uri="{FF2B5EF4-FFF2-40B4-BE49-F238E27FC236}">
                <a16:creationId xmlns:a16="http://schemas.microsoft.com/office/drawing/2014/main" id="{BB6A8CEC-C633-27EC-9527-189338562288}"/>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9" name="Footer Placeholder 4">
            <a:extLst>
              <a:ext uri="{FF2B5EF4-FFF2-40B4-BE49-F238E27FC236}">
                <a16:creationId xmlns:a16="http://schemas.microsoft.com/office/drawing/2014/main" id="{9A40804A-1612-11E9-FE46-91F5A8CB7098}"/>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3746634525"/>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a:p>
        </p:txBody>
      </p:sp>
      <p:sp>
        <p:nvSpPr>
          <p:cNvPr id="7" name="Footer Placeholder 4">
            <a:extLst>
              <a:ext uri="{FF2B5EF4-FFF2-40B4-BE49-F238E27FC236}">
                <a16:creationId xmlns:a16="http://schemas.microsoft.com/office/drawing/2014/main" id="{E6ED3CB4-F886-B79A-C410-10F48806D8AF}"/>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8" name="Footer Placeholder 4">
            <a:extLst>
              <a:ext uri="{FF2B5EF4-FFF2-40B4-BE49-F238E27FC236}">
                <a16:creationId xmlns:a16="http://schemas.microsoft.com/office/drawing/2014/main" id="{11233B1C-AC6D-BD34-33D4-5613F3609333}"/>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559149878"/>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a:p>
        </p:txBody>
      </p:sp>
      <p:sp>
        <p:nvSpPr>
          <p:cNvPr id="7" name="Footer Placeholder 4">
            <a:extLst>
              <a:ext uri="{FF2B5EF4-FFF2-40B4-BE49-F238E27FC236}">
                <a16:creationId xmlns:a16="http://schemas.microsoft.com/office/drawing/2014/main" id="{637FBA6F-85CE-4467-73C8-F311A8F4B64B}"/>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10" name="Footer Placeholder 4">
            <a:extLst>
              <a:ext uri="{FF2B5EF4-FFF2-40B4-BE49-F238E27FC236}">
                <a16:creationId xmlns:a16="http://schemas.microsoft.com/office/drawing/2014/main" id="{4A90ACD6-9CCC-02DE-6421-435F4A4C9BE9}"/>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3815948945"/>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12"/>
          </p:nvPr>
        </p:nvSpPr>
        <p:spPr/>
        <p:txBody>
          <a:bodyPr/>
          <a:lstStyle/>
          <a:p>
            <a:fld id="{062D6987-FB6D-4DB8-81B8-AD0F35E3BB5F}" type="slidenum">
              <a:rPr lang="en-US" smtClean="0"/>
              <a:pPr/>
              <a:t>‹#›</a:t>
            </a:fld>
            <a:endParaRPr lang="en-US"/>
          </a:p>
        </p:txBody>
      </p:sp>
      <p:sp>
        <p:nvSpPr>
          <p:cNvPr id="4" name="Footer Placeholder 4">
            <a:extLst>
              <a:ext uri="{FF2B5EF4-FFF2-40B4-BE49-F238E27FC236}">
                <a16:creationId xmlns:a16="http://schemas.microsoft.com/office/drawing/2014/main" id="{BB094DCC-79D3-6260-88D6-470562B223B7}"/>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6" name="Footer Placeholder 4">
            <a:extLst>
              <a:ext uri="{FF2B5EF4-FFF2-40B4-BE49-F238E27FC236}">
                <a16:creationId xmlns:a16="http://schemas.microsoft.com/office/drawing/2014/main" id="{7211F3FF-8B23-69ED-DE19-D44220B3C05F}"/>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412763469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xfrm>
            <a:off x="10653104" y="6391838"/>
            <a:ext cx="990599" cy="304799"/>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62D6987-FB6D-4DB8-81B8-AD0F35E3BB5F}" type="slidenum">
              <a:rPr lang="en-US" smtClean="0"/>
              <a:pPr/>
              <a:t>‹#›</a:t>
            </a:fld>
            <a:endParaRPr lang="en-US"/>
          </a:p>
        </p:txBody>
      </p:sp>
      <p:sp>
        <p:nvSpPr>
          <p:cNvPr id="4" name="Footer Placeholder 4">
            <a:extLst>
              <a:ext uri="{FF2B5EF4-FFF2-40B4-BE49-F238E27FC236}">
                <a16:creationId xmlns:a16="http://schemas.microsoft.com/office/drawing/2014/main" id="{A2BD8875-7B3A-A2CA-1DB4-3A6C660BE4A9}"/>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6" name="Footer Placeholder 4">
            <a:extLst>
              <a:ext uri="{FF2B5EF4-FFF2-40B4-BE49-F238E27FC236}">
                <a16:creationId xmlns:a16="http://schemas.microsoft.com/office/drawing/2014/main" id="{DE68F995-B9C6-E6C4-84BE-E2A2FF360B83}"/>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230107621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
        <p:nvSpPr>
          <p:cNvPr id="7" name="Footer Placeholder 4">
            <a:extLst>
              <a:ext uri="{FF2B5EF4-FFF2-40B4-BE49-F238E27FC236}">
                <a16:creationId xmlns:a16="http://schemas.microsoft.com/office/drawing/2014/main" id="{4720A5BF-9496-4048-761C-92D67B535509}"/>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8" name="Footer Placeholder 4">
            <a:extLst>
              <a:ext uri="{FF2B5EF4-FFF2-40B4-BE49-F238E27FC236}">
                <a16:creationId xmlns:a16="http://schemas.microsoft.com/office/drawing/2014/main" id="{09A7404C-C712-A02F-AE85-C9D0863AC38E}"/>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177970778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
        <p:nvSpPr>
          <p:cNvPr id="8" name="Footer Placeholder 4">
            <a:extLst>
              <a:ext uri="{FF2B5EF4-FFF2-40B4-BE49-F238E27FC236}">
                <a16:creationId xmlns:a16="http://schemas.microsoft.com/office/drawing/2014/main" id="{35523678-928B-5DD3-7E4A-804CD5086777}"/>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11" name="Footer Placeholder 4">
            <a:extLst>
              <a:ext uri="{FF2B5EF4-FFF2-40B4-BE49-F238E27FC236}">
                <a16:creationId xmlns:a16="http://schemas.microsoft.com/office/drawing/2014/main" id="{B30A7514-B25B-B16B-7FD3-7F3760470EF5}"/>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258195427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
        <p:nvSpPr>
          <p:cNvPr id="7" name="Footer Placeholder 4">
            <a:extLst>
              <a:ext uri="{FF2B5EF4-FFF2-40B4-BE49-F238E27FC236}">
                <a16:creationId xmlns:a16="http://schemas.microsoft.com/office/drawing/2014/main" id="{255A2496-161E-452F-F91B-AA59D4E7C89C}"/>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Tree>
    <p:extLst>
      <p:ext uri="{BB962C8B-B14F-4D97-AF65-F5344CB8AC3E}">
        <p14:creationId xmlns:p14="http://schemas.microsoft.com/office/powerpoint/2010/main" val="227722718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
        <p:nvSpPr>
          <p:cNvPr id="9" name="Footer Placeholder 4">
            <a:extLst>
              <a:ext uri="{FF2B5EF4-FFF2-40B4-BE49-F238E27FC236}">
                <a16:creationId xmlns:a16="http://schemas.microsoft.com/office/drawing/2014/main" id="{EA8EE416-3453-0F79-FCE4-B9D6F260B532}"/>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
        <p:nvSpPr>
          <p:cNvPr id="13" name="Footer Placeholder 4">
            <a:extLst>
              <a:ext uri="{FF2B5EF4-FFF2-40B4-BE49-F238E27FC236}">
                <a16:creationId xmlns:a16="http://schemas.microsoft.com/office/drawing/2014/main" id="{2EBA343C-6105-386A-4BE4-9659455D2230}"/>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Tree>
    <p:extLst>
      <p:ext uri="{BB962C8B-B14F-4D97-AF65-F5344CB8AC3E}">
        <p14:creationId xmlns:p14="http://schemas.microsoft.com/office/powerpoint/2010/main" val="249431585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a:p>
        </p:txBody>
      </p:sp>
      <p:sp>
        <p:nvSpPr>
          <p:cNvPr id="8" name="Footer Placeholder 4">
            <a:extLst>
              <a:ext uri="{FF2B5EF4-FFF2-40B4-BE49-F238E27FC236}">
                <a16:creationId xmlns:a16="http://schemas.microsoft.com/office/drawing/2014/main" id="{0C8F497C-7FB5-C508-B6D8-F8B3FA102F22}"/>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9" name="Footer Placeholder 4">
            <a:extLst>
              <a:ext uri="{FF2B5EF4-FFF2-40B4-BE49-F238E27FC236}">
                <a16:creationId xmlns:a16="http://schemas.microsoft.com/office/drawing/2014/main" id="{D4A74DC9-F959-C4BD-C881-BD5F1F3367C4}"/>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53469338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62D6987-FB6D-4DB8-81B8-AD0F35E3BB5F}" type="slidenum">
              <a:rPr lang="en-US" smtClean="0"/>
              <a:t>‹#›</a:t>
            </a:fld>
            <a:endParaRPr lang="en-US"/>
          </a:p>
        </p:txBody>
      </p:sp>
      <p:sp>
        <p:nvSpPr>
          <p:cNvPr id="10" name="Footer Placeholder 4">
            <a:extLst>
              <a:ext uri="{FF2B5EF4-FFF2-40B4-BE49-F238E27FC236}">
                <a16:creationId xmlns:a16="http://schemas.microsoft.com/office/drawing/2014/main" id="{32947A28-5F2D-C4AE-F32F-07485C0553CD}"/>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11" name="Footer Placeholder 4">
            <a:extLst>
              <a:ext uri="{FF2B5EF4-FFF2-40B4-BE49-F238E27FC236}">
                <a16:creationId xmlns:a16="http://schemas.microsoft.com/office/drawing/2014/main" id="{A08EFAA1-0F17-0EE4-F43B-B36563DC819E}"/>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2056606343"/>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62D6987-FB6D-4DB8-81B8-AD0F35E3BB5F}" type="slidenum">
              <a:rPr lang="en-US" smtClean="0"/>
              <a:t>‹#›</a:t>
            </a:fld>
            <a:endParaRPr lang="en-US"/>
          </a:p>
        </p:txBody>
      </p:sp>
      <p:sp>
        <p:nvSpPr>
          <p:cNvPr id="2" name="Footer Placeholder 4">
            <a:extLst>
              <a:ext uri="{FF2B5EF4-FFF2-40B4-BE49-F238E27FC236}">
                <a16:creationId xmlns:a16="http://schemas.microsoft.com/office/drawing/2014/main" id="{64CD9200-2B57-3E77-950F-86591D7C1C6A}"/>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6" name="Footer Placeholder 4">
            <a:extLst>
              <a:ext uri="{FF2B5EF4-FFF2-40B4-BE49-F238E27FC236}">
                <a16:creationId xmlns:a16="http://schemas.microsoft.com/office/drawing/2014/main" id="{8AE35EC0-76A8-82E3-5B3A-24FEAB65181D}"/>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322641152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62D6987-FB6D-4DB8-81B8-AD0F35E3BB5F}" type="slidenum">
              <a:rPr lang="en-US" smtClean="0"/>
              <a:t>‹#›</a:t>
            </a:fld>
            <a:endParaRPr lang="en-US"/>
          </a:p>
        </p:txBody>
      </p:sp>
      <p:sp>
        <p:nvSpPr>
          <p:cNvPr id="5" name="Footer Placeholder 4">
            <a:extLst>
              <a:ext uri="{FF2B5EF4-FFF2-40B4-BE49-F238E27FC236}">
                <a16:creationId xmlns:a16="http://schemas.microsoft.com/office/drawing/2014/main" id="{19421B09-ECE1-8C10-E704-361C6A73AEB4}"/>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6" name="Footer Placeholder 4">
            <a:extLst>
              <a:ext uri="{FF2B5EF4-FFF2-40B4-BE49-F238E27FC236}">
                <a16:creationId xmlns:a16="http://schemas.microsoft.com/office/drawing/2014/main" id="{87E08930-05DC-9A5A-F679-3A7FA4B23831}"/>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114921146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a:p>
        </p:txBody>
      </p:sp>
      <p:sp>
        <p:nvSpPr>
          <p:cNvPr id="8" name="Footer Placeholder 4">
            <a:extLst>
              <a:ext uri="{FF2B5EF4-FFF2-40B4-BE49-F238E27FC236}">
                <a16:creationId xmlns:a16="http://schemas.microsoft.com/office/drawing/2014/main" id="{D918CF7B-6BE1-37CE-217A-835F22906D08}"/>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10" name="Footer Placeholder 4">
            <a:extLst>
              <a:ext uri="{FF2B5EF4-FFF2-40B4-BE49-F238E27FC236}">
                <a16:creationId xmlns:a16="http://schemas.microsoft.com/office/drawing/2014/main" id="{C69CEA2F-4C47-0BE4-B69C-39D45DBBD25A}"/>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394244895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a:p>
        </p:txBody>
      </p:sp>
      <p:sp>
        <p:nvSpPr>
          <p:cNvPr id="8" name="Footer Placeholder 4">
            <a:extLst>
              <a:ext uri="{FF2B5EF4-FFF2-40B4-BE49-F238E27FC236}">
                <a16:creationId xmlns:a16="http://schemas.microsoft.com/office/drawing/2014/main" id="{1F40397F-1082-D323-8FCA-6986935738CE}"/>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
        <p:nvSpPr>
          <p:cNvPr id="10" name="Footer Placeholder 4">
            <a:extLst>
              <a:ext uri="{FF2B5EF4-FFF2-40B4-BE49-F238E27FC236}">
                <a16:creationId xmlns:a16="http://schemas.microsoft.com/office/drawing/2014/main" id="{6E07152A-B275-456B-8CB2-AE4FB61DE669}"/>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431127058"/>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62D6987-FB6D-4DB8-81B8-AD0F35E3BB5F}" type="slidenum">
              <a:rPr lang="en-US" smtClean="0"/>
              <a:pPr/>
              <a:t>‹#›</a:t>
            </a:fld>
            <a:endParaRPr lang="en-US"/>
          </a:p>
        </p:txBody>
      </p:sp>
      <p:sp>
        <p:nvSpPr>
          <p:cNvPr id="9" name="Footer Placeholder 4">
            <a:extLst>
              <a:ext uri="{FF2B5EF4-FFF2-40B4-BE49-F238E27FC236}">
                <a16:creationId xmlns:a16="http://schemas.microsoft.com/office/drawing/2014/main" id="{F77D5443-07D0-B3DF-B11F-13D1EA34C7DC}"/>
              </a:ext>
            </a:extLst>
          </p:cNvPr>
          <p:cNvSpPr>
            <a:spLocks noGrp="1"/>
          </p:cNvSpPr>
          <p:nvPr>
            <p:ph type="ftr" sz="quarter" idx="3"/>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
        <p:nvSpPr>
          <p:cNvPr id="10" name="Footer Placeholder 4">
            <a:extLst>
              <a:ext uri="{FF2B5EF4-FFF2-40B4-BE49-F238E27FC236}">
                <a16:creationId xmlns:a16="http://schemas.microsoft.com/office/drawing/2014/main" id="{3D43A54D-E21F-3702-C868-325CA7BE17AF}"/>
              </a:ext>
            </a:extLst>
          </p:cNvPr>
          <p:cNvSpPr txBox="1">
            <a:spLocks/>
          </p:cNvSpPr>
          <p:nvPr userDrawn="1"/>
        </p:nvSpPr>
        <p:spPr>
          <a:xfrm>
            <a:off x="7610029" y="6391837"/>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VAWA-2024-Appalach-00027</a:t>
            </a:r>
          </a:p>
        </p:txBody>
      </p:sp>
    </p:spTree>
    <p:extLst>
      <p:ext uri="{BB962C8B-B14F-4D97-AF65-F5344CB8AC3E}">
        <p14:creationId xmlns:p14="http://schemas.microsoft.com/office/powerpoint/2010/main" val="371846117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cid:image003.jpg@01D9DC2C.E2C58ED0" TargetMode="External"/><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cid:image004.jpg@01D9DC2C.E2C58ED0"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rdfky.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3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53" name="Rectangle 4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p:cNvSpPr>
            <a:spLocks noGrp="1"/>
          </p:cNvSpPr>
          <p:nvPr>
            <p:ph type="subTitle" idx="1"/>
          </p:nvPr>
        </p:nvSpPr>
        <p:spPr>
          <a:xfrm>
            <a:off x="620809" y="5889349"/>
            <a:ext cx="4491902" cy="438432"/>
          </a:xfrm>
        </p:spPr>
        <p:txBody>
          <a:bodyPr>
            <a:normAutofit/>
          </a:bodyPr>
          <a:lstStyle/>
          <a:p>
            <a:r>
              <a:rPr lang="en-US" b="1" i="1" kern="0" cap="none" dirty="0">
                <a:solidFill>
                  <a:srgbClr val="7030A0"/>
                </a:solidFill>
                <a:latin typeface="Franklin Gothic Demi" panose="020B0703020102020204" pitchFamily="34" charset="0"/>
              </a:rPr>
              <a:t>Presented by:</a:t>
            </a:r>
            <a:r>
              <a:rPr lang="en-US" sz="2000" b="1" kern="0" cap="none" dirty="0">
                <a:solidFill>
                  <a:srgbClr val="7030A0"/>
                </a:solidFill>
                <a:latin typeface="Franklin Gothic Demi" panose="020B0703020102020204" pitchFamily="34" charset="0"/>
              </a:rPr>
              <a:t>  </a:t>
            </a:r>
            <a:r>
              <a:rPr lang="en-US" sz="2000" b="1" kern="0" cap="none" dirty="0" err="1">
                <a:solidFill>
                  <a:srgbClr val="7030A0"/>
                </a:solidFill>
                <a:latin typeface="Franklin Gothic Demi" panose="020B0703020102020204" pitchFamily="34" charset="0"/>
              </a:rPr>
              <a:t>AppalReD</a:t>
            </a:r>
            <a:r>
              <a:rPr lang="en-US" sz="2000" b="1" kern="0" cap="none" dirty="0">
                <a:solidFill>
                  <a:srgbClr val="7030A0"/>
                </a:solidFill>
                <a:latin typeface="Franklin Gothic Demi" panose="020B0703020102020204" pitchFamily="34" charset="0"/>
              </a:rPr>
              <a:t> Legal Aid</a:t>
            </a:r>
          </a:p>
        </p:txBody>
      </p:sp>
      <p:sp>
        <p:nvSpPr>
          <p:cNvPr id="54" name="Rectangle 4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Footer Placeholder 4">
            <a:extLst>
              <a:ext uri="{FF2B5EF4-FFF2-40B4-BE49-F238E27FC236}">
                <a16:creationId xmlns:a16="http://schemas.microsoft.com/office/drawing/2014/main" id="{06F71ABC-3397-41D2-AAD7-5E4AB7A6D3FE}"/>
              </a:ext>
            </a:extLst>
          </p:cNvPr>
          <p:cNvSpPr>
            <a:spLocks noGrp="1"/>
          </p:cNvSpPr>
          <p:nvPr>
            <p:ph type="ftr" sz="quarter" idx="11"/>
          </p:nvPr>
        </p:nvSpPr>
        <p:spPr>
          <a:xfrm>
            <a:off x="5588961" y="5889349"/>
            <a:ext cx="5982230" cy="304801"/>
          </a:xfrm>
        </p:spPr>
        <p:txBody>
          <a:bodyPr>
            <a:noAutofit/>
          </a:bodyPr>
          <a:lstStyle/>
          <a:p>
            <a:pPr algn="r">
              <a:spcAft>
                <a:spcPts val="600"/>
              </a:spcAft>
            </a:pPr>
            <a:r>
              <a:rPr lang="en-US" sz="1800" b="1" i="1">
                <a:solidFill>
                  <a:srgbClr val="7030A0"/>
                </a:solidFill>
                <a:latin typeface="Franklin Gothic Demi" panose="020B0703020102020204" pitchFamily="34" charset="0"/>
              </a:rPr>
              <a:t>September 19, 2025</a:t>
            </a:r>
            <a:endParaRPr lang="en-US" sz="2000" dirty="0">
              <a:solidFill>
                <a:srgbClr val="7030A0"/>
              </a:solidFill>
              <a:latin typeface="Franklin Gothic Demi" panose="020B0703020102020204" pitchFamily="34" charset="0"/>
            </a:endParaRPr>
          </a:p>
        </p:txBody>
      </p:sp>
      <p:grpSp>
        <p:nvGrpSpPr>
          <p:cNvPr id="7" name="Group 6">
            <a:extLst>
              <a:ext uri="{FF2B5EF4-FFF2-40B4-BE49-F238E27FC236}">
                <a16:creationId xmlns:a16="http://schemas.microsoft.com/office/drawing/2014/main" id="{7CAC0799-7ABB-6CE6-1888-C88E8D70F91F}"/>
              </a:ext>
            </a:extLst>
          </p:cNvPr>
          <p:cNvGrpSpPr/>
          <p:nvPr/>
        </p:nvGrpSpPr>
        <p:grpSpPr>
          <a:xfrm>
            <a:off x="2303607" y="473745"/>
            <a:ext cx="7572375" cy="5174713"/>
            <a:chOff x="2937414" y="481426"/>
            <a:chExt cx="6304762" cy="4591859"/>
          </a:xfrm>
        </p:grpSpPr>
        <p:pic>
          <p:nvPicPr>
            <p:cNvPr id="4" name="Picture 3" descr="A purple triangle with a yellow moon&#10;&#10;Description automatically generated">
              <a:extLst>
                <a:ext uri="{FF2B5EF4-FFF2-40B4-BE49-F238E27FC236}">
                  <a16:creationId xmlns:a16="http://schemas.microsoft.com/office/drawing/2014/main" id="{F8CA2F78-0A04-D089-C931-95D888025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414" y="481426"/>
              <a:ext cx="6304762" cy="4323809"/>
            </a:xfrm>
            <a:prstGeom prst="rect">
              <a:avLst/>
            </a:prstGeom>
          </p:spPr>
        </p:pic>
        <p:sp>
          <p:nvSpPr>
            <p:cNvPr id="6" name="TextBox 5">
              <a:extLst>
                <a:ext uri="{FF2B5EF4-FFF2-40B4-BE49-F238E27FC236}">
                  <a16:creationId xmlns:a16="http://schemas.microsoft.com/office/drawing/2014/main" id="{A6579FE4-5BD7-17C7-1EAE-861AF70D8D44}"/>
                </a:ext>
              </a:extLst>
            </p:cNvPr>
            <p:cNvSpPr txBox="1"/>
            <p:nvPr/>
          </p:nvSpPr>
          <p:spPr>
            <a:xfrm>
              <a:off x="4871907" y="4718241"/>
              <a:ext cx="2435775" cy="355044"/>
            </a:xfrm>
            <a:prstGeom prst="rect">
              <a:avLst/>
            </a:prstGeom>
            <a:noFill/>
          </p:spPr>
          <p:txBody>
            <a:bodyPr wrap="square" rtlCol="0">
              <a:spAutoFit/>
            </a:bodyPr>
            <a:lstStyle/>
            <a:p>
              <a:r>
                <a:rPr lang="en-US" sz="2000" cap="small" dirty="0">
                  <a:solidFill>
                    <a:srgbClr val="7030A0"/>
                  </a:solidFill>
                  <a:latin typeface="Franklin Gothic Demi" panose="020B0703020102020204" pitchFamily="34" charset="0"/>
                </a:rPr>
                <a:t>September 20, 2025</a:t>
              </a:r>
            </a:p>
          </p:txBody>
        </p:sp>
      </p:grpSp>
      <p:pic>
        <p:nvPicPr>
          <p:cNvPr id="2" name="bensound-acousticbreeze">
            <a:hlinkClick r:id="" action="ppaction://media"/>
            <a:extLst>
              <a:ext uri="{FF2B5EF4-FFF2-40B4-BE49-F238E27FC236}">
                <a16:creationId xmlns:a16="http://schemas.microsoft.com/office/drawing/2014/main" id="{7972FC62-73FD-FFB2-E2B9-EE55122003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1756136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1000"/>
                                  </p:stCondLst>
                                  <p:iterate type="wd">
                                    <p:tmPct val="15000"/>
                                  </p:iterate>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StopAudio" delay="0">
                      <p:tgtEl>
                        <p:sldTgt/>
                      </p:tgtEl>
                    </p:cond>
                  </p:endCondLst>
                </p:cTn>
                <p:tgtEl>
                  <p:spTgt spid="2"/>
                </p:tgtEl>
              </p:cMediaNode>
            </p:audio>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3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53" name="Rectangle 4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4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descr="Several people sitting at a table">
            <a:extLst>
              <a:ext uri="{FF2B5EF4-FFF2-40B4-BE49-F238E27FC236}">
                <a16:creationId xmlns:a16="http://schemas.microsoft.com/office/drawing/2014/main" id="{4DF734E9-1ECA-9992-0025-A923B6C226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40" y="571500"/>
            <a:ext cx="7451379" cy="5756190"/>
          </a:xfrm>
          <a:prstGeom prst="rect">
            <a:avLst/>
          </a:prstGeom>
          <a:ln w="25400">
            <a:solidFill>
              <a:schemeClr val="tx1"/>
            </a:solidFill>
          </a:ln>
        </p:spPr>
      </p:pic>
      <p:sp>
        <p:nvSpPr>
          <p:cNvPr id="3" name="TextBox 2">
            <a:extLst>
              <a:ext uri="{FF2B5EF4-FFF2-40B4-BE49-F238E27FC236}">
                <a16:creationId xmlns:a16="http://schemas.microsoft.com/office/drawing/2014/main" id="{E68E3B1E-C1F6-9336-984E-530125205FD8}"/>
              </a:ext>
            </a:extLst>
          </p:cNvPr>
          <p:cNvSpPr txBox="1"/>
          <p:nvPr/>
        </p:nvSpPr>
        <p:spPr>
          <a:xfrm>
            <a:off x="8267672" y="2028616"/>
            <a:ext cx="3265714" cy="2800767"/>
          </a:xfrm>
          <a:prstGeom prst="rect">
            <a:avLst/>
          </a:prstGeom>
          <a:solidFill>
            <a:srgbClr val="640064"/>
          </a:solidFill>
        </p:spPr>
        <p:txBody>
          <a:bodyPr wrap="square" rtlCol="0">
            <a:spAutoFit/>
          </a:bodyPr>
          <a:lstStyle/>
          <a:p>
            <a:pPr algn="ctr"/>
            <a:r>
              <a:rPr lang="en-US" sz="4000" b="1" dirty="0">
                <a:solidFill>
                  <a:schemeClr val="bg1"/>
                </a:solidFill>
                <a:latin typeface="Franklin Gothic Demi" panose="020B0703020102020204" pitchFamily="34" charset="0"/>
              </a:rPr>
              <a:t>SUPPORT</a:t>
            </a:r>
          </a:p>
          <a:p>
            <a:pPr algn="ctr"/>
            <a:r>
              <a:rPr lang="en-US" sz="4000" b="1" dirty="0">
                <a:solidFill>
                  <a:schemeClr val="bg1"/>
                </a:solidFill>
                <a:latin typeface="Franklin Gothic Demi" panose="020B0703020102020204" pitchFamily="34" charset="0"/>
              </a:rPr>
              <a:t>APPALRED</a:t>
            </a:r>
          </a:p>
          <a:p>
            <a:pPr algn="ctr"/>
            <a:endParaRPr lang="en-US" sz="3200" b="1" dirty="0">
              <a:solidFill>
                <a:schemeClr val="bg1"/>
              </a:solidFill>
              <a:latin typeface="Franklin Gothic Demi" panose="020B0703020102020204" pitchFamily="34" charset="0"/>
            </a:endParaRPr>
          </a:p>
          <a:p>
            <a:pPr algn="ctr"/>
            <a:r>
              <a:rPr lang="en-US" sz="3200" b="1" dirty="0">
                <a:solidFill>
                  <a:schemeClr val="bg1"/>
                </a:solidFill>
                <a:latin typeface="Franklin Gothic Demi" panose="020B0703020102020204" pitchFamily="34" charset="0"/>
              </a:rPr>
              <a:t>PRO BONO</a:t>
            </a:r>
          </a:p>
          <a:p>
            <a:pPr algn="ctr"/>
            <a:r>
              <a:rPr lang="en-US" sz="3200" b="1" dirty="0">
                <a:solidFill>
                  <a:schemeClr val="bg1"/>
                </a:solidFill>
                <a:latin typeface="Franklin Gothic Demi" panose="020B0703020102020204" pitchFamily="34" charset="0"/>
              </a:rPr>
              <a:t>OPPORTUNITIES</a:t>
            </a:r>
          </a:p>
        </p:txBody>
      </p:sp>
      <p:sp>
        <p:nvSpPr>
          <p:cNvPr id="5" name="Footer Placeholder 4">
            <a:extLst>
              <a:ext uri="{FF2B5EF4-FFF2-40B4-BE49-F238E27FC236}">
                <a16:creationId xmlns:a16="http://schemas.microsoft.com/office/drawing/2014/main" id="{85688777-F0DB-7376-2A3F-DDE0A9F89E01}"/>
              </a:ext>
            </a:extLst>
          </p:cNvPr>
          <p:cNvSpPr>
            <a:spLocks noGrp="1"/>
          </p:cNvSpPr>
          <p:nvPr>
            <p:ph type="ftr" sz="quarter" idx="11"/>
          </p:nvPr>
        </p:nvSpPr>
        <p:spPr>
          <a:xfrm>
            <a:off x="8021519" y="5991225"/>
            <a:ext cx="3549672" cy="245919"/>
          </a:xfrm>
        </p:spPr>
        <p:txBody>
          <a:bodyPr>
            <a:no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a:ln>
                  <a:noFill/>
                </a:ln>
                <a:solidFill>
                  <a:srgbClr val="7030A0"/>
                </a:solidFill>
                <a:effectLst/>
                <a:uLnTx/>
                <a:uFillTx/>
                <a:latin typeface="Franklin Gothic Demi" panose="020B0703020102020204" pitchFamily="34" charset="0"/>
                <a:ea typeface="+mn-ea"/>
                <a:cs typeface="+mn-cs"/>
              </a:rPr>
              <a:t>September 19, 2025</a:t>
            </a:r>
            <a:endParaRPr kumimoji="0" lang="en-US" sz="11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endParaRPr>
          </a:p>
        </p:txBody>
      </p:sp>
    </p:spTree>
    <p:extLst>
      <p:ext uri="{BB962C8B-B14F-4D97-AF65-F5344CB8AC3E}">
        <p14:creationId xmlns:p14="http://schemas.microsoft.com/office/powerpoint/2010/main" val="2839821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15293" y="693441"/>
            <a:ext cx="8761413" cy="1248570"/>
          </a:xfrm>
        </p:spPr>
        <p:txBody>
          <a:bodyPr>
            <a:noAutofit/>
          </a:bodyPr>
          <a:lstStyle/>
          <a:p>
            <a:pPr algn="ctr"/>
            <a:r>
              <a:rPr lang="en-US" sz="4800" dirty="0">
                <a:latin typeface="Franklin Gothic Demi" panose="020B0703020102020204" pitchFamily="34" charset="0"/>
              </a:rPr>
              <a:t>GET CONNECTED</a:t>
            </a:r>
            <a:br>
              <a:rPr lang="en-US" sz="4800" dirty="0">
                <a:latin typeface="Franklin Gothic Demi" panose="020B0703020102020204" pitchFamily="34" charset="0"/>
              </a:rPr>
            </a:br>
            <a:r>
              <a:rPr lang="en-US" sz="4800" dirty="0">
                <a:latin typeface="Franklin Gothic Demi" panose="020B0703020102020204" pitchFamily="34" charset="0"/>
              </a:rPr>
              <a:t>STAY CONNECTED</a:t>
            </a:r>
          </a:p>
        </p:txBody>
      </p:sp>
      <p:sp>
        <p:nvSpPr>
          <p:cNvPr id="14" name="Content Placeholder 13"/>
          <p:cNvSpPr>
            <a:spLocks noGrp="1"/>
          </p:cNvSpPr>
          <p:nvPr>
            <p:ph idx="1"/>
          </p:nvPr>
        </p:nvSpPr>
        <p:spPr>
          <a:xfrm>
            <a:off x="461555" y="2304162"/>
            <a:ext cx="11234056" cy="4087671"/>
          </a:xfrm>
        </p:spPr>
        <p:txBody>
          <a:bodyPr>
            <a:normAutofit/>
          </a:bodyPr>
          <a:lstStyle/>
          <a:p>
            <a:pPr marL="0" indent="0">
              <a:spcBef>
                <a:spcPts val="0"/>
              </a:spcBef>
              <a:buNone/>
            </a:pPr>
            <a:r>
              <a:rPr lang="en-US" sz="3200" b="1" dirty="0">
                <a:solidFill>
                  <a:srgbClr val="7030A0"/>
                </a:solidFill>
                <a:latin typeface="Franklin Gothic Demi" panose="020B0703020102020204" pitchFamily="34" charset="0"/>
              </a:rPr>
              <a:t>			</a:t>
            </a:r>
            <a:r>
              <a:rPr lang="en-US" sz="2800" b="1" dirty="0">
                <a:solidFill>
                  <a:srgbClr val="7030A0"/>
                </a:solidFill>
                <a:latin typeface="Franklin Gothic Demi" panose="020B0703020102020204" pitchFamily="34" charset="0"/>
              </a:rPr>
              <a:t>https://www.linkedin.com/company/appalredlegalaid/</a:t>
            </a:r>
          </a:p>
          <a:p>
            <a:pPr marL="0" indent="0">
              <a:spcBef>
                <a:spcPts val="0"/>
              </a:spcBef>
              <a:buNone/>
            </a:pPr>
            <a:endParaRPr lang="en-US" sz="2400" b="1" dirty="0">
              <a:solidFill>
                <a:srgbClr val="7030A0"/>
              </a:solidFill>
              <a:latin typeface="Franklin Gothic Demi" panose="020B0703020102020204" pitchFamily="34" charset="0"/>
            </a:endParaRPr>
          </a:p>
          <a:p>
            <a:pPr marL="0" indent="0">
              <a:spcBef>
                <a:spcPts val="0"/>
              </a:spcBef>
              <a:buNone/>
            </a:pPr>
            <a:r>
              <a:rPr lang="en-US" sz="3200" b="1" dirty="0">
                <a:solidFill>
                  <a:srgbClr val="7030A0"/>
                </a:solidFill>
                <a:latin typeface="Franklin Gothic Demi" panose="020B0703020102020204" pitchFamily="34" charset="0"/>
              </a:rPr>
              <a:t>			</a:t>
            </a:r>
            <a:r>
              <a:rPr lang="en-US" sz="2800" b="1" dirty="0">
                <a:solidFill>
                  <a:srgbClr val="7030A0"/>
                </a:solidFill>
                <a:latin typeface="Franklin Gothic Demi" panose="020B0703020102020204" pitchFamily="34" charset="0"/>
              </a:rPr>
              <a:t>https://www.ardfky.org</a:t>
            </a:r>
          </a:p>
          <a:p>
            <a:pPr marL="0" indent="0">
              <a:spcBef>
                <a:spcPts val="0"/>
              </a:spcBef>
              <a:buNone/>
            </a:pPr>
            <a:endParaRPr lang="en-US" sz="2400" b="1" dirty="0">
              <a:solidFill>
                <a:srgbClr val="7030A0"/>
              </a:solidFill>
              <a:latin typeface="Franklin Gothic Demi" panose="020B0703020102020204" pitchFamily="34" charset="0"/>
            </a:endParaRPr>
          </a:p>
          <a:p>
            <a:pPr marL="0" indent="0">
              <a:spcBef>
                <a:spcPts val="0"/>
              </a:spcBef>
              <a:buNone/>
            </a:pPr>
            <a:r>
              <a:rPr lang="en-US" sz="2800" b="1" dirty="0">
                <a:solidFill>
                  <a:srgbClr val="7030A0"/>
                </a:solidFill>
                <a:latin typeface="Franklin Gothic Demi" panose="020B0703020102020204" pitchFamily="34" charset="0"/>
              </a:rPr>
              <a:t>			https://www.facebook.com/AppalRedLegalAid</a:t>
            </a:r>
          </a:p>
          <a:p>
            <a:pPr marL="0" indent="0">
              <a:spcBef>
                <a:spcPts val="0"/>
              </a:spcBef>
              <a:buNone/>
            </a:pPr>
            <a:endParaRPr lang="en-US" sz="2400" b="1" dirty="0">
              <a:solidFill>
                <a:srgbClr val="7030A0"/>
              </a:solidFill>
              <a:latin typeface="Franklin Gothic Demi" panose="020B0703020102020204" pitchFamily="34" charset="0"/>
            </a:endParaRPr>
          </a:p>
          <a:p>
            <a:pPr marL="0" indent="0">
              <a:spcBef>
                <a:spcPts val="0"/>
              </a:spcBef>
              <a:buNone/>
            </a:pPr>
            <a:r>
              <a:rPr lang="en-US" sz="2800" b="1" dirty="0">
                <a:solidFill>
                  <a:srgbClr val="7030A0"/>
                </a:solidFill>
                <a:latin typeface="Franklin Gothic Demi" panose="020B0703020102020204" pitchFamily="34" charset="0"/>
              </a:rPr>
              <a:t>			https://www.Instagram.com/AppalReDLegalAid </a:t>
            </a:r>
          </a:p>
          <a:p>
            <a:pPr marL="0" indent="0">
              <a:spcBef>
                <a:spcPts val="0"/>
              </a:spcBef>
              <a:buNone/>
            </a:pPr>
            <a:endParaRPr lang="en-US" sz="2400" b="1" dirty="0">
              <a:solidFill>
                <a:srgbClr val="7030A0"/>
              </a:solidFill>
              <a:latin typeface="Franklin Gothic Demi" panose="020B0703020102020204" pitchFamily="34" charset="0"/>
            </a:endParaRPr>
          </a:p>
          <a:p>
            <a:pPr marL="0" indent="0">
              <a:spcBef>
                <a:spcPts val="0"/>
              </a:spcBef>
              <a:buNone/>
            </a:pPr>
            <a:r>
              <a:rPr lang="en-US" sz="2800" b="1" dirty="0">
                <a:solidFill>
                  <a:srgbClr val="7030A0"/>
                </a:solidFill>
                <a:latin typeface="Franklin Gothic Demi" panose="020B0703020102020204" pitchFamily="34" charset="0"/>
              </a:rPr>
              <a:t>			https://x.com/AppalReDLegal</a:t>
            </a:r>
            <a:endParaRPr lang="en-US" sz="3200" dirty="0">
              <a:solidFill>
                <a:srgbClr val="7030A0"/>
              </a:solidFill>
              <a:latin typeface="Franklin Gothic Demi" panose="020B0703020102020204" pitchFamily="34" charset="0"/>
            </a:endParaRPr>
          </a:p>
        </p:txBody>
      </p:sp>
      <p:sp>
        <p:nvSpPr>
          <p:cNvPr id="2" name="Rectangle 4">
            <a:extLst>
              <a:ext uri="{FF2B5EF4-FFF2-40B4-BE49-F238E27FC236}">
                <a16:creationId xmlns:a16="http://schemas.microsoft.com/office/drawing/2014/main" id="{67A2D981-9061-9D8E-6A5F-BA042711EDEE}"/>
              </a:ext>
            </a:extLst>
          </p:cNvPr>
          <p:cNvSpPr>
            <a:spLocks noChangeArrowheads="1"/>
          </p:cNvSpPr>
          <p:nvPr/>
        </p:nvSpPr>
        <p:spPr bwMode="auto">
          <a:xfrm>
            <a:off x="0" y="-495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a:extLst>
              <a:ext uri="{FF2B5EF4-FFF2-40B4-BE49-F238E27FC236}">
                <a16:creationId xmlns:a16="http://schemas.microsoft.com/office/drawing/2014/main" id="{ADF953D1-17C1-E1B0-BA66-AB3BB0BD08C0}"/>
              </a:ext>
            </a:extLst>
          </p:cNvPr>
          <p:cNvSpPr>
            <a:spLocks noChangeArrowheads="1"/>
          </p:cNvSpPr>
          <p:nvPr/>
        </p:nvSpPr>
        <p:spPr bwMode="auto">
          <a:xfrm>
            <a:off x="0" y="3219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6">
            <a:extLst>
              <a:ext uri="{FF2B5EF4-FFF2-40B4-BE49-F238E27FC236}">
                <a16:creationId xmlns:a16="http://schemas.microsoft.com/office/drawing/2014/main" id="{FD65525F-DAFC-8265-57B1-1C01F4EAFBA7}"/>
              </a:ext>
            </a:extLst>
          </p:cNvPr>
          <p:cNvSpPr>
            <a:spLocks noChangeArrowheads="1"/>
          </p:cNvSpPr>
          <p:nvPr/>
        </p:nvSpPr>
        <p:spPr bwMode="auto">
          <a:xfrm>
            <a:off x="0" y="6934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16">
            <a:extLst>
              <a:ext uri="{FF2B5EF4-FFF2-40B4-BE49-F238E27FC236}">
                <a16:creationId xmlns:a16="http://schemas.microsoft.com/office/drawing/2014/main" id="{87871A47-D167-B2F4-2C10-5FAE95C5295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55559" y="3144489"/>
            <a:ext cx="687326" cy="6873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a:extLst>
              <a:ext uri="{FF2B5EF4-FFF2-40B4-BE49-F238E27FC236}">
                <a16:creationId xmlns:a16="http://schemas.microsoft.com/office/drawing/2014/main" id="{D54C6FE9-91DF-909B-6034-9CAA2476D91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48525" y="3986807"/>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of a camera&#10;&#10;Description automatically generated">
            <a:extLst>
              <a:ext uri="{FF2B5EF4-FFF2-40B4-BE49-F238E27FC236}">
                <a16:creationId xmlns:a16="http://schemas.microsoft.com/office/drawing/2014/main" id="{60C4C647-E9E8-4994-AAF4-B6539C6EA2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525" y="4801797"/>
            <a:ext cx="594360" cy="594360"/>
          </a:xfrm>
          <a:prstGeom prst="rect">
            <a:avLst/>
          </a:prstGeom>
        </p:spPr>
      </p:pic>
      <p:pic>
        <p:nvPicPr>
          <p:cNvPr id="16" name="Picture 15" descr="A black x on a black background&#10;&#10;Description automatically generated">
            <a:extLst>
              <a:ext uri="{FF2B5EF4-FFF2-40B4-BE49-F238E27FC236}">
                <a16:creationId xmlns:a16="http://schemas.microsoft.com/office/drawing/2014/main" id="{833096E4-8F00-9ABF-B25F-096C39FC37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525" y="5570199"/>
            <a:ext cx="581281" cy="594360"/>
          </a:xfrm>
          <a:prstGeom prst="rect">
            <a:avLst/>
          </a:prstGeom>
        </p:spPr>
      </p:pic>
      <p:pic>
        <p:nvPicPr>
          <p:cNvPr id="7" name="Picture 6" descr="A blue square with white letters&#10;&#10;Description automatically generated">
            <a:extLst>
              <a:ext uri="{FF2B5EF4-FFF2-40B4-BE49-F238E27FC236}">
                <a16:creationId xmlns:a16="http://schemas.microsoft.com/office/drawing/2014/main" id="{C58E9CB4-23BF-80C0-0E4D-44EC55A445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985" y="2376087"/>
            <a:ext cx="594360" cy="594360"/>
          </a:xfrm>
          <a:prstGeom prst="rect">
            <a:avLst/>
          </a:prstGeom>
        </p:spPr>
      </p:pic>
      <p:sp>
        <p:nvSpPr>
          <p:cNvPr id="8" name="Footer Placeholder 4">
            <a:extLst>
              <a:ext uri="{FF2B5EF4-FFF2-40B4-BE49-F238E27FC236}">
                <a16:creationId xmlns:a16="http://schemas.microsoft.com/office/drawing/2014/main" id="{402F7A30-C7AE-EFEE-C059-1768F432496E}"/>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sz="1100"/>
              <a:t>September 19, 2025</a:t>
            </a:r>
            <a:endParaRPr lang="en-US" sz="1100" dirty="0"/>
          </a:p>
        </p:txBody>
      </p:sp>
    </p:spTree>
    <p:extLst>
      <p:ext uri="{BB962C8B-B14F-4D97-AF65-F5344CB8AC3E}">
        <p14:creationId xmlns:p14="http://schemas.microsoft.com/office/powerpoint/2010/main" val="357790595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3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53" name="Rectangle 4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4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descr="Logo&#10;&#10;Description automatically generated">
            <a:extLst>
              <a:ext uri="{FF2B5EF4-FFF2-40B4-BE49-F238E27FC236}">
                <a16:creationId xmlns:a16="http://schemas.microsoft.com/office/drawing/2014/main" id="{AE3BBB84-367A-EC41-0E23-7D07E64D4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225" y="2207538"/>
            <a:ext cx="2819349" cy="2442923"/>
          </a:xfrm>
          <a:prstGeom prst="rect">
            <a:avLst/>
          </a:prstGeom>
        </p:spPr>
      </p:pic>
      <p:pic>
        <p:nvPicPr>
          <p:cNvPr id="7" name="Picture 6" descr="A poster with text and symbols&#10;&#10;Description automatically generated with medium confidence">
            <a:extLst>
              <a:ext uri="{FF2B5EF4-FFF2-40B4-BE49-F238E27FC236}">
                <a16:creationId xmlns:a16="http://schemas.microsoft.com/office/drawing/2014/main" id="{8468C103-83E6-DA92-3420-A064FB844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902" y="548609"/>
            <a:ext cx="5061811" cy="5753100"/>
          </a:xfrm>
          <a:prstGeom prst="rect">
            <a:avLst/>
          </a:prstGeom>
        </p:spPr>
      </p:pic>
      <p:sp>
        <p:nvSpPr>
          <p:cNvPr id="9" name="Footer Placeholder 4">
            <a:extLst>
              <a:ext uri="{FF2B5EF4-FFF2-40B4-BE49-F238E27FC236}">
                <a16:creationId xmlns:a16="http://schemas.microsoft.com/office/drawing/2014/main" id="{B44AFD57-7143-C6C6-B568-E817C36B7A23}"/>
              </a:ext>
            </a:extLst>
          </p:cNvPr>
          <p:cNvSpPr>
            <a:spLocks noGrp="1"/>
          </p:cNvSpPr>
          <p:nvPr>
            <p:ph type="ftr" sz="quarter" idx="11"/>
          </p:nvPr>
        </p:nvSpPr>
        <p:spPr>
          <a:xfrm>
            <a:off x="8021519" y="5991225"/>
            <a:ext cx="3549672" cy="245919"/>
          </a:xfrm>
        </p:spPr>
        <p:txBody>
          <a:bodyPr>
            <a:no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a:ln>
                  <a:noFill/>
                </a:ln>
                <a:solidFill>
                  <a:srgbClr val="7030A0"/>
                </a:solidFill>
                <a:effectLst/>
                <a:uLnTx/>
                <a:uFillTx/>
                <a:latin typeface="Franklin Gothic Demi" panose="020B0703020102020204" pitchFamily="34" charset="0"/>
                <a:ea typeface="+mn-ea"/>
                <a:cs typeface="+mn-cs"/>
              </a:rPr>
              <a:t>September 19, 2025</a:t>
            </a:r>
            <a:endParaRPr kumimoji="0" lang="en-US" sz="11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endParaRPr>
          </a:p>
        </p:txBody>
      </p:sp>
    </p:spTree>
    <p:extLst>
      <p:ext uri="{BB962C8B-B14F-4D97-AF65-F5344CB8AC3E}">
        <p14:creationId xmlns:p14="http://schemas.microsoft.com/office/powerpoint/2010/main" val="2535450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3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53" name="Rectangle 4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4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Title 1">
            <a:extLst>
              <a:ext uri="{FF2B5EF4-FFF2-40B4-BE49-F238E27FC236}">
                <a16:creationId xmlns:a16="http://schemas.microsoft.com/office/drawing/2014/main" id="{75E7777E-352C-D45C-A18D-D806513C3094}"/>
              </a:ext>
            </a:extLst>
          </p:cNvPr>
          <p:cNvSpPr>
            <a:spLocks noGrp="1"/>
          </p:cNvSpPr>
          <p:nvPr>
            <p:ph type="ctrTitle"/>
          </p:nvPr>
        </p:nvSpPr>
        <p:spPr>
          <a:xfrm>
            <a:off x="3962400" y="694189"/>
            <a:ext cx="6211078" cy="947776"/>
          </a:xfrm>
        </p:spPr>
        <p:txBody>
          <a:bodyPr/>
          <a:lstStyle/>
          <a:p>
            <a:pPr algn="r"/>
            <a:r>
              <a:rPr lang="en-US" dirty="0">
                <a:solidFill>
                  <a:srgbClr val="7030A0"/>
                </a:solidFill>
                <a:latin typeface="Franklin Gothic Demi" panose="020B0703020102020204" pitchFamily="34" charset="0"/>
              </a:rPr>
              <a:t>AppalReD Legal Aid</a:t>
            </a:r>
          </a:p>
        </p:txBody>
      </p:sp>
      <p:sp>
        <p:nvSpPr>
          <p:cNvPr id="11" name="Subtitle 2">
            <a:extLst>
              <a:ext uri="{FF2B5EF4-FFF2-40B4-BE49-F238E27FC236}">
                <a16:creationId xmlns:a16="http://schemas.microsoft.com/office/drawing/2014/main" id="{E9220544-CB1D-8C23-A42E-CBED07B58E81}"/>
              </a:ext>
            </a:extLst>
          </p:cNvPr>
          <p:cNvSpPr txBox="1">
            <a:spLocks/>
          </p:cNvSpPr>
          <p:nvPr/>
        </p:nvSpPr>
        <p:spPr bwMode="gray">
          <a:xfrm>
            <a:off x="829818" y="2622053"/>
            <a:ext cx="10519954" cy="298457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US" sz="3600" kern="0" cap="none" dirty="0">
                <a:solidFill>
                  <a:srgbClr val="7030A0"/>
                </a:solidFill>
                <a:latin typeface="Franklin Gothic Demi" panose="020B0703020102020204" pitchFamily="34" charset="0"/>
              </a:rPr>
              <a:t>It is the policy of </a:t>
            </a:r>
            <a:r>
              <a:rPr lang="en-US" sz="3600" kern="0" cap="none" dirty="0" err="1">
                <a:solidFill>
                  <a:srgbClr val="7030A0"/>
                </a:solidFill>
                <a:latin typeface="Franklin Gothic Demi" panose="020B0703020102020204" pitchFamily="34" charset="0"/>
              </a:rPr>
              <a:t>AppalReD</a:t>
            </a:r>
            <a:r>
              <a:rPr lang="en-US" sz="3600" kern="0" cap="none" dirty="0">
                <a:solidFill>
                  <a:srgbClr val="7030A0"/>
                </a:solidFill>
                <a:latin typeface="Franklin Gothic Demi" panose="020B0703020102020204" pitchFamily="34" charset="0"/>
              </a:rPr>
              <a:t> Legal Aid to make</a:t>
            </a:r>
          </a:p>
          <a:p>
            <a:pPr algn="ctr">
              <a:spcBef>
                <a:spcPts val="0"/>
              </a:spcBef>
            </a:pPr>
            <a:r>
              <a:rPr lang="en-US" sz="3600" kern="0" cap="none" dirty="0">
                <a:solidFill>
                  <a:srgbClr val="7030A0"/>
                </a:solidFill>
                <a:latin typeface="Franklin Gothic Demi" panose="020B0703020102020204" pitchFamily="34" charset="0"/>
              </a:rPr>
              <a:t>no distinction in the provision of legal assistance</a:t>
            </a:r>
          </a:p>
          <a:p>
            <a:pPr algn="ctr">
              <a:spcBef>
                <a:spcPts val="0"/>
              </a:spcBef>
            </a:pPr>
            <a:r>
              <a:rPr lang="en-US" sz="3600" kern="0" cap="none" dirty="0">
                <a:solidFill>
                  <a:srgbClr val="7030A0"/>
                </a:solidFill>
                <a:latin typeface="Franklin Gothic Demi" panose="020B0703020102020204" pitchFamily="34" charset="0"/>
              </a:rPr>
              <a:t>to eligible persons because of</a:t>
            </a:r>
          </a:p>
          <a:p>
            <a:pPr algn="ctr">
              <a:spcBef>
                <a:spcPts val="0"/>
              </a:spcBef>
            </a:pPr>
            <a:r>
              <a:rPr lang="en-US" sz="3600" kern="0" cap="none" dirty="0">
                <a:solidFill>
                  <a:srgbClr val="7030A0"/>
                </a:solidFill>
                <a:latin typeface="Franklin Gothic Demi" panose="020B0703020102020204" pitchFamily="34" charset="0"/>
              </a:rPr>
              <a:t>race, color, religion, sex, national origin or</a:t>
            </a:r>
          </a:p>
          <a:p>
            <a:pPr algn="ctr">
              <a:spcBef>
                <a:spcPts val="0"/>
              </a:spcBef>
            </a:pPr>
            <a:r>
              <a:rPr lang="en-US" sz="3600" kern="0" cap="none" dirty="0">
                <a:solidFill>
                  <a:srgbClr val="7030A0"/>
                </a:solidFill>
                <a:latin typeface="Franklin Gothic Demi" panose="020B0703020102020204" pitchFamily="34" charset="0"/>
              </a:rPr>
              <a:t>any other consideration prohibited by law.</a:t>
            </a:r>
          </a:p>
        </p:txBody>
      </p:sp>
      <p:pic>
        <p:nvPicPr>
          <p:cNvPr id="13" name="Picture 12" descr="Logo&#10;&#10;Description automatically generated">
            <a:extLst>
              <a:ext uri="{FF2B5EF4-FFF2-40B4-BE49-F238E27FC236}">
                <a16:creationId xmlns:a16="http://schemas.microsoft.com/office/drawing/2014/main" id="{AE3BBB84-367A-EC41-0E23-7D07E64D4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892" y="571500"/>
            <a:ext cx="1739848" cy="1507552"/>
          </a:xfrm>
          <a:prstGeom prst="rect">
            <a:avLst/>
          </a:prstGeom>
        </p:spPr>
      </p:pic>
      <p:sp>
        <p:nvSpPr>
          <p:cNvPr id="2" name="Footer Placeholder 4">
            <a:extLst>
              <a:ext uri="{FF2B5EF4-FFF2-40B4-BE49-F238E27FC236}">
                <a16:creationId xmlns:a16="http://schemas.microsoft.com/office/drawing/2014/main" id="{F98EF1D0-57ED-7451-CC2C-96DD93CBBDB5}"/>
              </a:ext>
            </a:extLst>
          </p:cNvPr>
          <p:cNvSpPr>
            <a:spLocks noGrp="1"/>
          </p:cNvSpPr>
          <p:nvPr>
            <p:ph type="ftr" sz="quarter" idx="11"/>
          </p:nvPr>
        </p:nvSpPr>
        <p:spPr>
          <a:xfrm>
            <a:off x="8021519" y="5991225"/>
            <a:ext cx="3549672" cy="245919"/>
          </a:xfrm>
        </p:spPr>
        <p:txBody>
          <a:bodyPr>
            <a:no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a:ln>
                  <a:noFill/>
                </a:ln>
                <a:solidFill>
                  <a:srgbClr val="7030A0"/>
                </a:solidFill>
                <a:effectLst/>
                <a:uLnTx/>
                <a:uFillTx/>
                <a:latin typeface="Franklin Gothic Demi" panose="020B0703020102020204" pitchFamily="34" charset="0"/>
                <a:ea typeface="+mn-ea"/>
                <a:cs typeface="+mn-cs"/>
              </a:rPr>
              <a:t>September 19, 2025</a:t>
            </a:r>
            <a:endParaRPr kumimoji="0" lang="en-US" sz="11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endParaRPr>
          </a:p>
        </p:txBody>
      </p:sp>
      <p:sp>
        <p:nvSpPr>
          <p:cNvPr id="4" name="Footer Placeholder 4">
            <a:extLst>
              <a:ext uri="{FF2B5EF4-FFF2-40B4-BE49-F238E27FC236}">
                <a16:creationId xmlns:a16="http://schemas.microsoft.com/office/drawing/2014/main" id="{E9E78385-9C4C-2EE6-BC2D-205C3FA90FD9}"/>
              </a:ext>
            </a:extLst>
          </p:cNvPr>
          <p:cNvSpPr txBox="1">
            <a:spLocks/>
          </p:cNvSpPr>
          <p:nvPr/>
        </p:nvSpPr>
        <p:spPr bwMode="gray">
          <a:xfrm>
            <a:off x="632571" y="5939486"/>
            <a:ext cx="1791564" cy="304801"/>
          </a:xfrm>
          <a:prstGeom prst="rect">
            <a:avLst/>
          </a:prstGeom>
        </p:spPr>
        <p:txBody>
          <a:bodyPr/>
          <a:lstStyle>
            <a:defPPr>
              <a:defRPr lang="en-US"/>
            </a:defPPr>
            <a:lvl1pPr marL="0" algn="l" defTabSz="457200" rtl="0" eaLnBrk="1" latinLnBrk="0" hangingPunct="1">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t>September 19, 2025</a:t>
            </a:r>
          </a:p>
        </p:txBody>
      </p:sp>
    </p:spTree>
    <p:extLst>
      <p:ext uri="{BB962C8B-B14F-4D97-AF65-F5344CB8AC3E}">
        <p14:creationId xmlns:p14="http://schemas.microsoft.com/office/powerpoint/2010/main" val="2061231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3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53" name="Rectangle 4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p:cNvSpPr>
            <a:spLocks noGrp="1"/>
          </p:cNvSpPr>
          <p:nvPr>
            <p:ph type="subTitle" idx="1"/>
          </p:nvPr>
        </p:nvSpPr>
        <p:spPr>
          <a:xfrm>
            <a:off x="620809" y="5895108"/>
            <a:ext cx="4491902" cy="379269"/>
          </a:xfrm>
        </p:spPr>
        <p:txBody>
          <a:bodyPr>
            <a:normAutofit lnSpcReduction="10000"/>
          </a:bodyPr>
          <a:lstStyle/>
          <a:p>
            <a:r>
              <a:rPr lang="en-US" i="1" kern="0" cap="none" dirty="0">
                <a:solidFill>
                  <a:srgbClr val="7030A0"/>
                </a:solidFill>
                <a:latin typeface="Franklin Gothic Demi" panose="020B0703020102020204" pitchFamily="34" charset="0"/>
              </a:rPr>
              <a:t>Presented by:  </a:t>
            </a:r>
            <a:r>
              <a:rPr lang="en-US" sz="2000" b="1" kern="0" cap="none" dirty="0" err="1">
                <a:solidFill>
                  <a:srgbClr val="7030A0"/>
                </a:solidFill>
                <a:latin typeface="Franklin Gothic Demi" panose="020B0703020102020204" pitchFamily="34" charset="0"/>
              </a:rPr>
              <a:t>AppalReD</a:t>
            </a:r>
            <a:r>
              <a:rPr lang="en-US" sz="2000" b="1" kern="0" cap="none" dirty="0">
                <a:solidFill>
                  <a:srgbClr val="7030A0"/>
                </a:solidFill>
                <a:latin typeface="Franklin Gothic Demi" panose="020B0703020102020204" pitchFamily="34" charset="0"/>
              </a:rPr>
              <a:t> Legal Aid</a:t>
            </a:r>
          </a:p>
        </p:txBody>
      </p:sp>
      <p:sp>
        <p:nvSpPr>
          <p:cNvPr id="54" name="Rectangle 4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Footer Placeholder 4">
            <a:extLst>
              <a:ext uri="{FF2B5EF4-FFF2-40B4-BE49-F238E27FC236}">
                <a16:creationId xmlns:a16="http://schemas.microsoft.com/office/drawing/2014/main" id="{06F71ABC-3397-41D2-AAD7-5E4AB7A6D3FE}"/>
              </a:ext>
            </a:extLst>
          </p:cNvPr>
          <p:cNvSpPr>
            <a:spLocks noGrp="1"/>
          </p:cNvSpPr>
          <p:nvPr>
            <p:ph type="ftr" sz="quarter" idx="11"/>
          </p:nvPr>
        </p:nvSpPr>
        <p:spPr>
          <a:xfrm>
            <a:off x="5651863" y="5932343"/>
            <a:ext cx="5919328" cy="304801"/>
          </a:xfrm>
        </p:spPr>
        <p:txBody>
          <a:bodyPr>
            <a:no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a:ln>
                  <a:noFill/>
                </a:ln>
                <a:solidFill>
                  <a:srgbClr val="7030A0"/>
                </a:solidFill>
                <a:effectLst/>
                <a:uLnTx/>
                <a:uFillTx/>
                <a:latin typeface="Franklin Gothic Demi" panose="020B0703020102020204" pitchFamily="34" charset="0"/>
                <a:ea typeface="+mn-ea"/>
                <a:cs typeface="+mn-cs"/>
              </a:rPr>
              <a:t>September 19, 2025</a:t>
            </a:r>
            <a:endParaRPr kumimoji="0" lang="en-US" sz="20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endParaRPr>
          </a:p>
        </p:txBody>
      </p:sp>
      <p:sp>
        <p:nvSpPr>
          <p:cNvPr id="2" name="TextBox 1">
            <a:extLst>
              <a:ext uri="{FF2B5EF4-FFF2-40B4-BE49-F238E27FC236}">
                <a16:creationId xmlns:a16="http://schemas.microsoft.com/office/drawing/2014/main" id="{8DE80707-BD09-0315-0124-54CE106AFF06}"/>
              </a:ext>
            </a:extLst>
          </p:cNvPr>
          <p:cNvSpPr txBox="1"/>
          <p:nvPr/>
        </p:nvSpPr>
        <p:spPr>
          <a:xfrm>
            <a:off x="7408095" y="1623348"/>
            <a:ext cx="4110446" cy="3785652"/>
          </a:xfrm>
          <a:prstGeom prst="rect">
            <a:avLst/>
          </a:prstGeom>
          <a:noFill/>
        </p:spPr>
        <p:txBody>
          <a:bodyPr wrap="square" rtlCol="0">
            <a:spAutoFit/>
          </a:bodyPr>
          <a:lstStyle/>
          <a:p>
            <a:r>
              <a:rPr lang="en-US" sz="4000" i="1" dirty="0">
                <a:latin typeface="Franklin Gothic Demi" panose="020B0703020102020204" pitchFamily="34" charset="0"/>
              </a:rPr>
              <a:t>Thank you for attending today’s conference!</a:t>
            </a:r>
          </a:p>
          <a:p>
            <a:r>
              <a:rPr lang="en-US" sz="4000" i="1" dirty="0">
                <a:latin typeface="Franklin Gothic Demi" panose="020B0703020102020204" pitchFamily="34" charset="0"/>
              </a:rPr>
              <a:t>We look forward to “seeing” you next year!</a:t>
            </a:r>
          </a:p>
        </p:txBody>
      </p:sp>
      <p:pic>
        <p:nvPicPr>
          <p:cNvPr id="6" name="Picture 5">
            <a:extLst>
              <a:ext uri="{FF2B5EF4-FFF2-40B4-BE49-F238E27FC236}">
                <a16:creationId xmlns:a16="http://schemas.microsoft.com/office/drawing/2014/main" id="{63B5B311-AB62-D97A-A423-F1C947F88A2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6250" y="481426"/>
            <a:ext cx="6883114" cy="4943020"/>
          </a:xfrm>
          <a:prstGeom prst="rect">
            <a:avLst/>
          </a:prstGeom>
        </p:spPr>
      </p:pic>
      <p:sp>
        <p:nvSpPr>
          <p:cNvPr id="4" name="TextBox 3">
            <a:extLst>
              <a:ext uri="{FF2B5EF4-FFF2-40B4-BE49-F238E27FC236}">
                <a16:creationId xmlns:a16="http://schemas.microsoft.com/office/drawing/2014/main" id="{BA3D44EA-4799-AA5C-2D44-CD3291F47B05}"/>
              </a:ext>
            </a:extLst>
          </p:cNvPr>
          <p:cNvSpPr txBox="1"/>
          <p:nvPr/>
        </p:nvSpPr>
        <p:spPr>
          <a:xfrm>
            <a:off x="427519" y="5309062"/>
            <a:ext cx="6931845" cy="369332"/>
          </a:xfrm>
          <a:prstGeom prst="rect">
            <a:avLst/>
          </a:prstGeom>
          <a:noFill/>
        </p:spPr>
        <p:txBody>
          <a:bodyPr wrap="square" rtlCol="0">
            <a:spAutoFit/>
          </a:bodyPr>
          <a:lstStyle/>
          <a:p>
            <a:pPr algn="ctr"/>
            <a:r>
              <a:rPr lang="en-US" b="1" kern="0" cap="small" spc="200" dirty="0">
                <a:solidFill>
                  <a:srgbClr val="7030A0"/>
                </a:solidFill>
                <a:latin typeface="Franklin Gothic Book" panose="020B0503020102020204" pitchFamily="34" charset="0"/>
              </a:rPr>
              <a:t>September 19, 2025</a:t>
            </a:r>
          </a:p>
        </p:txBody>
      </p:sp>
    </p:spTree>
    <p:extLst>
      <p:ext uri="{BB962C8B-B14F-4D97-AF65-F5344CB8AC3E}">
        <p14:creationId xmlns:p14="http://schemas.microsoft.com/office/powerpoint/2010/main" val="880137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3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53" name="Rectangle 4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4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A450AB3D-1FE6-9EA7-A90F-4FF4EE58EA9A}"/>
              </a:ext>
            </a:extLst>
          </p:cNvPr>
          <p:cNvSpPr txBox="1"/>
          <p:nvPr/>
        </p:nvSpPr>
        <p:spPr>
          <a:xfrm>
            <a:off x="5397649" y="1352947"/>
            <a:ext cx="5974045" cy="4662815"/>
          </a:xfrm>
          <a:prstGeom prst="rect">
            <a:avLst/>
          </a:prstGeom>
          <a:noFill/>
        </p:spPr>
        <p:txBody>
          <a:bodyPr wrap="square" rtlCol="0">
            <a:spAutoFit/>
          </a:bodyPr>
          <a:lstStyle/>
          <a:p>
            <a:pPr>
              <a:lnSpc>
                <a:spcPct val="90000"/>
              </a:lnSpc>
            </a:pPr>
            <a:r>
              <a:rPr lang="en-US" sz="2200" dirty="0">
                <a:solidFill>
                  <a:srgbClr val="7030A0"/>
                </a:solidFill>
                <a:latin typeface="Franklin Gothic Demi" panose="020B0703020102020204" pitchFamily="34" charset="0"/>
              </a:rPr>
              <a:t>This project is supported by Grant Number VAWA-2024-Appalach-00027 awarded through the Kentucky Justice and Public Safety Cabinet by the Office on Violence Against Women, U.S. Department of Justice's STOP Formula Grant Program U.S. Department of Justice.</a:t>
            </a:r>
          </a:p>
          <a:p>
            <a:pPr>
              <a:lnSpc>
                <a:spcPct val="90000"/>
              </a:lnSpc>
            </a:pPr>
            <a:endParaRPr lang="en-US" sz="2200" dirty="0">
              <a:solidFill>
                <a:srgbClr val="7030A0"/>
              </a:solidFill>
              <a:latin typeface="Franklin Gothic Demi" panose="020B0703020102020204" pitchFamily="34" charset="0"/>
            </a:endParaRPr>
          </a:p>
          <a:p>
            <a:pPr>
              <a:lnSpc>
                <a:spcPct val="90000"/>
              </a:lnSpc>
            </a:pPr>
            <a:r>
              <a:rPr lang="en-US" sz="2200" dirty="0">
                <a:solidFill>
                  <a:srgbClr val="7030A0"/>
                </a:solidFill>
                <a:latin typeface="Franklin Gothic Demi" panose="020B0703020102020204" pitchFamily="34" charset="0"/>
              </a:rPr>
              <a:t>The opinions, findings, conclusions, and recommendations expressed in this publication/program/exhibition are those of the author(s)/speaker(s) and do not necessarily reflect the views of the Kentucky Justice and Public Safety Cabinet, the Office on Violence Against Women or the U.S. Department of Justice.</a:t>
            </a:r>
          </a:p>
        </p:txBody>
      </p:sp>
      <p:pic>
        <p:nvPicPr>
          <p:cNvPr id="3" name="Picture 2">
            <a:extLst>
              <a:ext uri="{FF2B5EF4-FFF2-40B4-BE49-F238E27FC236}">
                <a16:creationId xmlns:a16="http://schemas.microsoft.com/office/drawing/2014/main" id="{6A0969B8-E974-C8DE-FC89-A681A85E11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25580" y="1741533"/>
            <a:ext cx="4266220" cy="3063731"/>
          </a:xfrm>
          <a:prstGeom prst="rect">
            <a:avLst/>
          </a:prstGeom>
        </p:spPr>
      </p:pic>
      <p:sp>
        <p:nvSpPr>
          <p:cNvPr id="5" name="TextBox 4">
            <a:extLst>
              <a:ext uri="{FF2B5EF4-FFF2-40B4-BE49-F238E27FC236}">
                <a16:creationId xmlns:a16="http://schemas.microsoft.com/office/drawing/2014/main" id="{2DE17473-3CF3-8986-46D3-FEA53B80FEDD}"/>
              </a:ext>
            </a:extLst>
          </p:cNvPr>
          <p:cNvSpPr txBox="1"/>
          <p:nvPr/>
        </p:nvSpPr>
        <p:spPr>
          <a:xfrm>
            <a:off x="595980" y="4805264"/>
            <a:ext cx="4325420" cy="369332"/>
          </a:xfrm>
          <a:prstGeom prst="rect">
            <a:avLst/>
          </a:prstGeom>
          <a:noFill/>
        </p:spPr>
        <p:txBody>
          <a:bodyPr wrap="square" rtlCol="0">
            <a:spAutoFit/>
          </a:bodyPr>
          <a:lstStyle/>
          <a:p>
            <a:pPr algn="ctr"/>
            <a:r>
              <a:rPr lang="en-US" b="1" kern="0" cap="small" spc="200" dirty="0">
                <a:solidFill>
                  <a:srgbClr val="7030A0"/>
                </a:solidFill>
                <a:latin typeface="Franklin Gothic Book" panose="020B0503020102020204" pitchFamily="34" charset="0"/>
              </a:rPr>
              <a:t>SEPTEMBER 19, 2025</a:t>
            </a:r>
          </a:p>
        </p:txBody>
      </p:sp>
      <p:sp>
        <p:nvSpPr>
          <p:cNvPr id="2" name="Footer Placeholder 1">
            <a:extLst>
              <a:ext uri="{FF2B5EF4-FFF2-40B4-BE49-F238E27FC236}">
                <a16:creationId xmlns:a16="http://schemas.microsoft.com/office/drawing/2014/main" id="{744C5385-BA27-C5C6-7297-E4C12C99F2A8}"/>
              </a:ext>
            </a:extLst>
          </p:cNvPr>
          <p:cNvSpPr>
            <a:spLocks noGrp="1"/>
          </p:cNvSpPr>
          <p:nvPr>
            <p:ph type="ftr" sz="quarter" idx="11"/>
          </p:nvPr>
        </p:nvSpPr>
        <p:spPr/>
        <p:txBody>
          <a:bodyPr/>
          <a:lstStyle/>
          <a:p>
            <a:r>
              <a:rPr lang="en-US"/>
              <a:t>September 19, 2025</a:t>
            </a:r>
            <a:endParaRPr lang="en-US" dirty="0"/>
          </a:p>
        </p:txBody>
      </p:sp>
    </p:spTree>
    <p:extLst>
      <p:ext uri="{BB962C8B-B14F-4D97-AF65-F5344CB8AC3E}">
        <p14:creationId xmlns:p14="http://schemas.microsoft.com/office/powerpoint/2010/main" val="376776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ctr"/>
            <a:r>
              <a:rPr lang="en-US" sz="4800" dirty="0">
                <a:latin typeface="Franklin Gothic Demi" panose="020B0703020102020204" pitchFamily="34" charset="0"/>
              </a:rPr>
              <a:t>CONFERENCE MATERIALS</a:t>
            </a:r>
          </a:p>
        </p:txBody>
      </p:sp>
      <p:sp>
        <p:nvSpPr>
          <p:cNvPr id="14" name="Content Placeholder 13"/>
          <p:cNvSpPr>
            <a:spLocks noGrp="1"/>
          </p:cNvSpPr>
          <p:nvPr>
            <p:ph idx="1"/>
          </p:nvPr>
        </p:nvSpPr>
        <p:spPr>
          <a:xfrm>
            <a:off x="467176" y="2860106"/>
            <a:ext cx="7838625" cy="2821940"/>
          </a:xfrm>
        </p:spPr>
        <p:txBody>
          <a:bodyPr>
            <a:noAutofit/>
          </a:bodyPr>
          <a:lstStyle/>
          <a:p>
            <a:pPr marL="0" lvl="0" indent="0">
              <a:spcBef>
                <a:spcPts val="0"/>
              </a:spcBef>
              <a:buNone/>
            </a:pPr>
            <a:r>
              <a:rPr lang="en-US" sz="3200" dirty="0">
                <a:solidFill>
                  <a:srgbClr val="7030A0"/>
                </a:solidFill>
                <a:latin typeface="Franklin Gothic Demi" panose="020B0703020102020204" pitchFamily="34" charset="0"/>
              </a:rPr>
              <a:t>The conference materials and this PowerPoint are available for download on our website at </a:t>
            </a:r>
            <a:r>
              <a:rPr lang="en-US" sz="3200" dirty="0">
                <a:solidFill>
                  <a:srgbClr val="7030A0"/>
                </a:solidFill>
                <a:latin typeface="Franklin Gothic Demi" panose="020B0703020102020204" pitchFamily="34" charset="0"/>
                <a:hlinkClick r:id="rId2">
                  <a:extLst>
                    <a:ext uri="{A12FA001-AC4F-418D-AE19-62706E023703}">
                      <ahyp:hlinkClr xmlns:ahyp="http://schemas.microsoft.com/office/drawing/2018/hyperlinkcolor" val="tx"/>
                    </a:ext>
                  </a:extLst>
                </a:hlinkClick>
              </a:rPr>
              <a:t>www.ardfky</a:t>
            </a:r>
            <a:r>
              <a:rPr lang="en-US" sz="3200">
                <a:solidFill>
                  <a:srgbClr val="7030A0"/>
                </a:solidFill>
                <a:latin typeface="Franklin Gothic Demi" panose="020B0703020102020204" pitchFamily="34" charset="0"/>
                <a:hlinkClick r:id="rId2">
                  <a:extLst>
                    <a:ext uri="{A12FA001-AC4F-418D-AE19-62706E023703}">
                      <ahyp:hlinkClr xmlns:ahyp="http://schemas.microsoft.com/office/drawing/2018/hyperlinkcolor" val="tx"/>
                    </a:ext>
                  </a:extLst>
                </a:hlinkClick>
              </a:rPr>
              <a:t>.org</a:t>
            </a:r>
            <a:endParaRPr lang="en-US" sz="3200" dirty="0">
              <a:solidFill>
                <a:srgbClr val="7030A0"/>
              </a:solidFill>
              <a:latin typeface="Franklin Gothic Demi" panose="020B0703020102020204" pitchFamily="34" charset="0"/>
            </a:endParaRPr>
          </a:p>
        </p:txBody>
      </p:sp>
      <p:pic>
        <p:nvPicPr>
          <p:cNvPr id="2" name="Picture 1">
            <a:extLst>
              <a:ext uri="{FF2B5EF4-FFF2-40B4-BE49-F238E27FC236}">
                <a16:creationId xmlns:a16="http://schemas.microsoft.com/office/drawing/2014/main" id="{6B330DB2-A4E0-CAEA-0228-15C04F393D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29173" y="2860106"/>
            <a:ext cx="3295651" cy="2366729"/>
          </a:xfrm>
          <a:prstGeom prst="rect">
            <a:avLst/>
          </a:prstGeom>
        </p:spPr>
      </p:pic>
      <p:sp>
        <p:nvSpPr>
          <p:cNvPr id="3" name="Footer Placeholder 4">
            <a:extLst>
              <a:ext uri="{FF2B5EF4-FFF2-40B4-BE49-F238E27FC236}">
                <a16:creationId xmlns:a16="http://schemas.microsoft.com/office/drawing/2014/main" id="{E56C3748-4E57-E054-22CA-21AA9AEF5515}"/>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3432416375"/>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E670-7136-4772-A41D-EFC07A4D6FC1}"/>
              </a:ext>
            </a:extLst>
          </p:cNvPr>
          <p:cNvSpPr>
            <a:spLocks noGrp="1"/>
          </p:cNvSpPr>
          <p:nvPr>
            <p:ph type="title"/>
          </p:nvPr>
        </p:nvSpPr>
        <p:spPr>
          <a:xfrm>
            <a:off x="1715293" y="573105"/>
            <a:ext cx="8761413" cy="1551786"/>
          </a:xfrm>
        </p:spPr>
        <p:txBody>
          <a:bodyPr>
            <a:noAutofit/>
          </a:bodyPr>
          <a:lstStyle/>
          <a:p>
            <a:pPr algn="ctr">
              <a:lnSpc>
                <a:spcPct val="90000"/>
              </a:lnSpc>
            </a:pPr>
            <a:r>
              <a:rPr lang="en-US" sz="5400" dirty="0">
                <a:latin typeface="Franklin Gothic Demi" panose="020B0703020102020204" pitchFamily="34" charset="0"/>
              </a:rPr>
              <a:t>CEU / CLE CREDITS</a:t>
            </a:r>
          </a:p>
        </p:txBody>
      </p:sp>
      <p:sp>
        <p:nvSpPr>
          <p:cNvPr id="6" name="Content Placeholder 5">
            <a:extLst>
              <a:ext uri="{FF2B5EF4-FFF2-40B4-BE49-F238E27FC236}">
                <a16:creationId xmlns:a16="http://schemas.microsoft.com/office/drawing/2014/main" id="{934E6C84-97D5-C953-F9F6-F1D7C0C664F9}"/>
              </a:ext>
            </a:extLst>
          </p:cNvPr>
          <p:cNvSpPr>
            <a:spLocks noGrp="1"/>
          </p:cNvSpPr>
          <p:nvPr>
            <p:ph sz="half" idx="2"/>
          </p:nvPr>
        </p:nvSpPr>
        <p:spPr>
          <a:xfrm>
            <a:off x="618309" y="2342606"/>
            <a:ext cx="10937965" cy="3840480"/>
          </a:xfrm>
        </p:spPr>
        <p:txBody>
          <a:bodyPr>
            <a:normAutofit fontScale="92500"/>
          </a:bodyPr>
          <a:lstStyle/>
          <a:p>
            <a:pPr marL="228600" indent="-228600">
              <a:spcBef>
                <a:spcPts val="0"/>
              </a:spcBef>
              <a:buFont typeface="Wingdings" panose="05000000000000000000" pitchFamily="2" charset="2"/>
              <a:buChar char="Ø"/>
            </a:pPr>
            <a:r>
              <a:rPr lang="en-US" sz="2200" dirty="0">
                <a:solidFill>
                  <a:srgbClr val="7030A0"/>
                </a:solidFill>
                <a:latin typeface="Franklin Gothic Demi" panose="020B0703020102020204" pitchFamily="34" charset="0"/>
              </a:rPr>
              <a:t>For purposes of approval for Continuing Education and Continuing Legal Education credit, as well as grant requirements, there are </a:t>
            </a:r>
            <a:r>
              <a:rPr lang="en-US" sz="2200" b="1" dirty="0">
                <a:solidFill>
                  <a:srgbClr val="7030A0"/>
                </a:solidFill>
                <a:latin typeface="Franklin Gothic Demi" panose="020B0703020102020204" pitchFamily="34" charset="0"/>
              </a:rPr>
              <a:t>2 surveys/evaluations </a:t>
            </a:r>
            <a:r>
              <a:rPr lang="en-US" sz="2200" dirty="0">
                <a:solidFill>
                  <a:srgbClr val="7030A0"/>
                </a:solidFill>
                <a:latin typeface="Franklin Gothic Demi" panose="020B0703020102020204" pitchFamily="34" charset="0"/>
              </a:rPr>
              <a:t>for this conference:</a:t>
            </a:r>
          </a:p>
          <a:p>
            <a:pPr marL="857250" lvl="2" indent="0">
              <a:spcBef>
                <a:spcPts val="0"/>
              </a:spcBef>
              <a:buNone/>
            </a:pPr>
            <a:endParaRPr lang="en-US" dirty="0">
              <a:solidFill>
                <a:srgbClr val="7030A0"/>
              </a:solidFill>
              <a:latin typeface="Franklin Gothic Demi" panose="020B0703020102020204" pitchFamily="34" charset="0"/>
            </a:endParaRPr>
          </a:p>
          <a:p>
            <a:pPr marL="457200" lvl="1"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By close of business Tuesday, September 23</a:t>
            </a:r>
            <a:r>
              <a:rPr lang="en-US" sz="2000" baseline="30000" dirty="0">
                <a:solidFill>
                  <a:srgbClr val="7030A0"/>
                </a:solidFill>
                <a:latin typeface="Franklin Gothic Demi" panose="020B0703020102020204" pitchFamily="34" charset="0"/>
              </a:rPr>
              <a:t>RD</a:t>
            </a:r>
            <a:r>
              <a:rPr lang="en-US" sz="2000" dirty="0">
                <a:solidFill>
                  <a:srgbClr val="7030A0"/>
                </a:solidFill>
                <a:latin typeface="Franklin Gothic Demi" panose="020B0703020102020204" pitchFamily="34" charset="0"/>
              </a:rPr>
              <a:t>, all attendees will receive an email containing a link and QR code for a survey.  </a:t>
            </a:r>
            <a:r>
              <a:rPr lang="en-US" sz="2000" b="1" dirty="0">
                <a:solidFill>
                  <a:srgbClr val="FF0000"/>
                </a:solidFill>
                <a:latin typeface="Franklin Gothic Demi" panose="020B0703020102020204" pitchFamily="34" charset="0"/>
              </a:rPr>
              <a:t>This survey must be completed to receive a CEU certificate</a:t>
            </a:r>
            <a:r>
              <a:rPr lang="en-US" sz="2000" b="1" dirty="0">
                <a:solidFill>
                  <a:srgbClr val="7030A0"/>
                </a:solidFill>
                <a:latin typeface="Franklin Gothic Demi" panose="020B0703020102020204" pitchFamily="34" charset="0"/>
              </a:rPr>
              <a:t>. </a:t>
            </a:r>
          </a:p>
          <a:p>
            <a:pPr marL="457200" lvl="1" indent="-228600">
              <a:spcBef>
                <a:spcPts val="0"/>
              </a:spcBef>
              <a:buNone/>
            </a:pPr>
            <a:endParaRPr lang="en-US" sz="2000" dirty="0">
              <a:solidFill>
                <a:srgbClr val="7030A0"/>
              </a:solidFill>
              <a:latin typeface="Franklin Gothic Demi" panose="020B0703020102020204" pitchFamily="34" charset="0"/>
            </a:endParaRPr>
          </a:p>
          <a:p>
            <a:pPr marL="457200" lvl="1"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All attendees will receive a 2</a:t>
            </a:r>
            <a:r>
              <a:rPr lang="en-US" sz="2000" baseline="30000" dirty="0">
                <a:solidFill>
                  <a:srgbClr val="7030A0"/>
                </a:solidFill>
                <a:latin typeface="Franklin Gothic Demi" panose="020B0703020102020204" pitchFamily="34" charset="0"/>
              </a:rPr>
              <a:t>nd</a:t>
            </a:r>
            <a:r>
              <a:rPr lang="en-US" sz="2000" dirty="0">
                <a:solidFill>
                  <a:srgbClr val="7030A0"/>
                </a:solidFill>
                <a:latin typeface="Franklin Gothic Demi" panose="020B0703020102020204" pitchFamily="34" charset="0"/>
              </a:rPr>
              <a:t> email containing a link to an overall conference evaluation.  This email will be sent during the week of September 29</a:t>
            </a:r>
            <a:r>
              <a:rPr lang="en-US" sz="2000" baseline="30000" dirty="0">
                <a:solidFill>
                  <a:srgbClr val="7030A0"/>
                </a:solidFill>
                <a:latin typeface="Franklin Gothic Demi" panose="020B0703020102020204" pitchFamily="34" charset="0"/>
              </a:rPr>
              <a:t>TH</a:t>
            </a:r>
            <a:r>
              <a:rPr lang="en-US" sz="2000" dirty="0">
                <a:solidFill>
                  <a:srgbClr val="7030A0"/>
                </a:solidFill>
                <a:latin typeface="Franklin Gothic Demi" panose="020B0703020102020204" pitchFamily="34" charset="0"/>
              </a:rPr>
              <a:t>.  </a:t>
            </a:r>
          </a:p>
          <a:p>
            <a:pPr>
              <a:spcBef>
                <a:spcPts val="0"/>
              </a:spcBef>
              <a:buFont typeface="Wingdings" panose="05000000000000000000" pitchFamily="2" charset="2"/>
              <a:buChar char="Ø"/>
            </a:pPr>
            <a:endParaRPr lang="en-US" sz="2000" dirty="0">
              <a:solidFill>
                <a:srgbClr val="7030A0"/>
              </a:solidFill>
              <a:latin typeface="Franklin Gothic Demi" panose="020B0703020102020204" pitchFamily="34" charset="0"/>
            </a:endParaRPr>
          </a:p>
          <a:p>
            <a:pPr marL="0" indent="0" algn="ctr">
              <a:spcBef>
                <a:spcPts val="0"/>
              </a:spcBef>
              <a:buNone/>
            </a:pPr>
            <a:r>
              <a:rPr lang="en-US" sz="2000" b="1" dirty="0">
                <a:solidFill>
                  <a:srgbClr val="7030A0"/>
                </a:solidFill>
                <a:latin typeface="Franklin Gothic Demi" panose="020B0703020102020204" pitchFamily="34" charset="0"/>
              </a:rPr>
              <a:t>ADDITIONAL INFORMATION IS AVAILABLE ON THE FOLLOWING SLIDES.</a:t>
            </a:r>
          </a:p>
          <a:p>
            <a:pPr marL="0" indent="0" algn="ctr">
              <a:spcBef>
                <a:spcPts val="0"/>
              </a:spcBef>
              <a:buNone/>
            </a:pPr>
            <a:endParaRPr lang="en-US" sz="2000" b="1" dirty="0">
              <a:solidFill>
                <a:srgbClr val="7030A0"/>
              </a:solidFill>
              <a:latin typeface="Franklin Gothic Demi" panose="020B0703020102020204" pitchFamily="34" charset="0"/>
            </a:endParaRPr>
          </a:p>
          <a:p>
            <a:pPr marL="0" indent="0" algn="ctr">
              <a:spcBef>
                <a:spcPts val="0"/>
              </a:spcBef>
              <a:buNone/>
            </a:pPr>
            <a:r>
              <a:rPr lang="en-US" b="1" dirty="0">
                <a:solidFill>
                  <a:srgbClr val="7030A0"/>
                </a:solidFill>
                <a:latin typeface="Franklin Gothic Demi" panose="020B0703020102020204" pitchFamily="34" charset="0"/>
              </a:rPr>
              <a:t>Please note:  Nursing CEU credits are </a:t>
            </a:r>
            <a:r>
              <a:rPr lang="en-US" b="1" u="sng" dirty="0">
                <a:solidFill>
                  <a:srgbClr val="7030A0"/>
                </a:solidFill>
                <a:latin typeface="Franklin Gothic Demi" panose="020B0703020102020204" pitchFamily="34" charset="0"/>
              </a:rPr>
              <a:t>NOT</a:t>
            </a:r>
            <a:r>
              <a:rPr lang="en-US" b="1" dirty="0">
                <a:solidFill>
                  <a:srgbClr val="7030A0"/>
                </a:solidFill>
                <a:latin typeface="Franklin Gothic Demi" panose="020B0703020102020204" pitchFamily="34" charset="0"/>
              </a:rPr>
              <a:t> available for the 2025 conference.</a:t>
            </a:r>
          </a:p>
          <a:p>
            <a:pPr>
              <a:buFont typeface="Wingdings" panose="05000000000000000000" pitchFamily="2" charset="2"/>
              <a:buChar char="Ø"/>
            </a:pPr>
            <a:endParaRPr lang="en-US" dirty="0"/>
          </a:p>
        </p:txBody>
      </p:sp>
      <p:sp>
        <p:nvSpPr>
          <p:cNvPr id="4" name="Footer Placeholder 4">
            <a:extLst>
              <a:ext uri="{FF2B5EF4-FFF2-40B4-BE49-F238E27FC236}">
                <a16:creationId xmlns:a16="http://schemas.microsoft.com/office/drawing/2014/main" id="{F442CBC0-8946-2F7D-59EC-3EE4D6A65B08}"/>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4188300675"/>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E670-7136-4772-A41D-EFC07A4D6FC1}"/>
              </a:ext>
            </a:extLst>
          </p:cNvPr>
          <p:cNvSpPr>
            <a:spLocks noGrp="1"/>
          </p:cNvSpPr>
          <p:nvPr>
            <p:ph type="title"/>
          </p:nvPr>
        </p:nvSpPr>
        <p:spPr>
          <a:xfrm>
            <a:off x="1715293" y="616537"/>
            <a:ext cx="8761413" cy="1655675"/>
          </a:xfrm>
        </p:spPr>
        <p:txBody>
          <a:bodyPr>
            <a:noAutofit/>
          </a:bodyPr>
          <a:lstStyle/>
          <a:p>
            <a:pPr algn="ctr">
              <a:lnSpc>
                <a:spcPct val="90000"/>
              </a:lnSpc>
            </a:pPr>
            <a:r>
              <a:rPr lang="en-US" sz="5400" dirty="0">
                <a:latin typeface="Franklin Gothic Demi" panose="020B0703020102020204" pitchFamily="34" charset="0"/>
              </a:rPr>
              <a:t>CONTINUING EDUCATION CREDITS</a:t>
            </a:r>
          </a:p>
        </p:txBody>
      </p:sp>
      <p:sp>
        <p:nvSpPr>
          <p:cNvPr id="13" name="Text Placeholder 2">
            <a:extLst>
              <a:ext uri="{FF2B5EF4-FFF2-40B4-BE49-F238E27FC236}">
                <a16:creationId xmlns:a16="http://schemas.microsoft.com/office/drawing/2014/main" id="{8CA7C3F5-60EC-32F0-8E4F-5B04C58B77F6}"/>
              </a:ext>
            </a:extLst>
          </p:cNvPr>
          <p:cNvSpPr>
            <a:spLocks noGrp="1"/>
          </p:cNvSpPr>
          <p:nvPr>
            <p:ph type="body" idx="1"/>
          </p:nvPr>
        </p:nvSpPr>
        <p:spPr>
          <a:xfrm>
            <a:off x="2429691" y="2390196"/>
            <a:ext cx="7306492" cy="534047"/>
          </a:xfrm>
        </p:spPr>
        <p:txBody>
          <a:bodyPr/>
          <a:lstStyle/>
          <a:p>
            <a:pPr algn="ctr"/>
            <a:r>
              <a:rPr lang="en-US" sz="3600" dirty="0">
                <a:solidFill>
                  <a:srgbClr val="7030A0"/>
                </a:solidFill>
                <a:latin typeface="Franklin Gothic Demi" panose="020B0703020102020204" pitchFamily="34" charset="0"/>
              </a:rPr>
              <a:t>CEU Credit Approvals and Hours</a:t>
            </a:r>
          </a:p>
        </p:txBody>
      </p:sp>
      <p:sp>
        <p:nvSpPr>
          <p:cNvPr id="14" name="Content Placeholder 3">
            <a:extLst>
              <a:ext uri="{FF2B5EF4-FFF2-40B4-BE49-F238E27FC236}">
                <a16:creationId xmlns:a16="http://schemas.microsoft.com/office/drawing/2014/main" id="{80458E8F-46AC-4F88-5F95-6CA4C33686A5}"/>
              </a:ext>
            </a:extLst>
          </p:cNvPr>
          <p:cNvSpPr>
            <a:spLocks noGrp="1"/>
          </p:cNvSpPr>
          <p:nvPr>
            <p:ph sz="half" idx="2"/>
          </p:nvPr>
        </p:nvSpPr>
        <p:spPr>
          <a:xfrm>
            <a:off x="1515291" y="3172855"/>
            <a:ext cx="9135291" cy="3480493"/>
          </a:xfrm>
        </p:spPr>
        <p:txBody>
          <a:bodyPr>
            <a:normAutofit fontScale="92500" lnSpcReduction="10000"/>
          </a:bodyPr>
          <a:lstStyle/>
          <a:p>
            <a:pPr marL="1028700" lvl="2">
              <a:spcBef>
                <a:spcPts val="0"/>
              </a:spcBef>
              <a:buFont typeface="Wingdings" panose="05000000000000000000" pitchFamily="2" charset="2"/>
              <a:buChar char="Ø"/>
            </a:pPr>
            <a:r>
              <a:rPr lang="en-US" sz="2600" dirty="0">
                <a:solidFill>
                  <a:srgbClr val="7030A0"/>
                </a:solidFill>
                <a:latin typeface="Franklin Gothic Demi" panose="020B0703020102020204" pitchFamily="34" charset="0"/>
              </a:rPr>
              <a:t>Clinical Alcohol &amp; Drug Counselors					TBD</a:t>
            </a:r>
          </a:p>
          <a:p>
            <a:pPr marL="1028700" lvl="2">
              <a:spcBef>
                <a:spcPts val="0"/>
              </a:spcBef>
              <a:buFont typeface="Wingdings" panose="05000000000000000000" pitchFamily="2" charset="2"/>
              <a:buChar char="Ø"/>
            </a:pPr>
            <a:endParaRPr lang="en-US" sz="1600" dirty="0">
              <a:solidFill>
                <a:srgbClr val="7030A0"/>
              </a:solidFill>
              <a:latin typeface="Franklin Gothic Demi" panose="020B0703020102020204" pitchFamily="34" charset="0"/>
            </a:endParaRPr>
          </a:p>
          <a:p>
            <a:pPr marL="1028700" lvl="2">
              <a:spcBef>
                <a:spcPts val="0"/>
              </a:spcBef>
              <a:buFont typeface="Wingdings" panose="05000000000000000000" pitchFamily="2" charset="2"/>
              <a:buChar char="Ø"/>
            </a:pPr>
            <a:r>
              <a:rPr lang="en-US" sz="2600" dirty="0">
                <a:solidFill>
                  <a:srgbClr val="7030A0"/>
                </a:solidFill>
                <a:latin typeface="Franklin Gothic Demi" panose="020B0703020102020204" pitchFamily="34" charset="0"/>
              </a:rPr>
              <a:t>Licensed Professional Counselors					TBD</a:t>
            </a:r>
          </a:p>
          <a:p>
            <a:pPr marL="1028700" lvl="2">
              <a:spcBef>
                <a:spcPts val="0"/>
              </a:spcBef>
              <a:buFont typeface="Wingdings" panose="05000000000000000000" pitchFamily="2" charset="2"/>
              <a:buChar char="Ø"/>
            </a:pPr>
            <a:endParaRPr lang="en-US" sz="1600" dirty="0">
              <a:solidFill>
                <a:srgbClr val="7030A0"/>
              </a:solidFill>
              <a:latin typeface="Franklin Gothic Demi" panose="020B0703020102020204" pitchFamily="34" charset="0"/>
            </a:endParaRPr>
          </a:p>
          <a:p>
            <a:pPr marL="1028700" lvl="2">
              <a:spcBef>
                <a:spcPts val="0"/>
              </a:spcBef>
              <a:buFont typeface="Wingdings" panose="05000000000000000000" pitchFamily="2" charset="2"/>
              <a:buChar char="Ø"/>
            </a:pPr>
            <a:r>
              <a:rPr lang="en-US" sz="2600" dirty="0">
                <a:solidFill>
                  <a:srgbClr val="7030A0"/>
                </a:solidFill>
                <a:latin typeface="Franklin Gothic Demi" panose="020B0703020102020204" pitchFamily="34" charset="0"/>
              </a:rPr>
              <a:t>Psychologists											TBD</a:t>
            </a:r>
          </a:p>
          <a:p>
            <a:pPr marL="1028700" lvl="2">
              <a:spcBef>
                <a:spcPts val="0"/>
              </a:spcBef>
              <a:buFont typeface="Wingdings" panose="05000000000000000000" pitchFamily="2" charset="2"/>
              <a:buChar char="Ø"/>
            </a:pPr>
            <a:endParaRPr lang="en-US" sz="1600" dirty="0">
              <a:solidFill>
                <a:srgbClr val="7030A0"/>
              </a:solidFill>
              <a:latin typeface="Franklin Gothic Demi" panose="020B0703020102020204" pitchFamily="34" charset="0"/>
            </a:endParaRPr>
          </a:p>
          <a:p>
            <a:pPr marL="1028700" lvl="2">
              <a:spcBef>
                <a:spcPts val="0"/>
              </a:spcBef>
              <a:buFont typeface="Wingdings" panose="05000000000000000000" pitchFamily="2" charset="2"/>
              <a:buChar char="Ø"/>
            </a:pPr>
            <a:r>
              <a:rPr lang="en-US" sz="2600" dirty="0">
                <a:solidFill>
                  <a:srgbClr val="7030A0"/>
                </a:solidFill>
                <a:latin typeface="Franklin Gothic Demi" panose="020B0703020102020204" pitchFamily="34" charset="0"/>
              </a:rPr>
              <a:t>Social Workers											TBD</a:t>
            </a:r>
          </a:p>
          <a:p>
            <a:pPr marL="1028700" lvl="2">
              <a:spcBef>
                <a:spcPts val="0"/>
              </a:spcBef>
              <a:buFont typeface="Wingdings" panose="05000000000000000000" pitchFamily="2" charset="2"/>
              <a:buChar char="Ø"/>
            </a:pPr>
            <a:endParaRPr lang="en-US" sz="1500" dirty="0">
              <a:solidFill>
                <a:srgbClr val="7030A0"/>
              </a:solidFill>
              <a:latin typeface="Franklin Gothic Demi" panose="020B0703020102020204" pitchFamily="34" charset="0"/>
            </a:endParaRPr>
          </a:p>
          <a:p>
            <a:pPr marL="1028700" lvl="2">
              <a:spcBef>
                <a:spcPts val="0"/>
              </a:spcBef>
              <a:buFont typeface="Wingdings" panose="05000000000000000000" pitchFamily="2" charset="2"/>
              <a:buChar char="Ø"/>
            </a:pPr>
            <a:r>
              <a:rPr lang="en-US" sz="2600" dirty="0">
                <a:solidFill>
                  <a:srgbClr val="7030A0"/>
                </a:solidFill>
                <a:latin typeface="Franklin Gothic Demi" panose="020B0703020102020204" pitchFamily="34" charset="0"/>
              </a:rPr>
              <a:t>Nursing Home Administrators							TBD</a:t>
            </a:r>
          </a:p>
          <a:p>
            <a:pPr marL="1028700" lvl="2">
              <a:spcBef>
                <a:spcPts val="0"/>
              </a:spcBef>
              <a:buFont typeface="Wingdings" panose="05000000000000000000" pitchFamily="2" charset="2"/>
              <a:buChar char="Ø"/>
            </a:pPr>
            <a:endParaRPr lang="en-US" sz="2600" dirty="0">
              <a:solidFill>
                <a:srgbClr val="7030A0"/>
              </a:solidFill>
              <a:latin typeface="Franklin Gothic Demi" panose="020B0703020102020204" pitchFamily="34" charset="0"/>
            </a:endParaRPr>
          </a:p>
          <a:p>
            <a:pPr marL="800100" lvl="2" indent="0">
              <a:spcBef>
                <a:spcPts val="0"/>
              </a:spcBef>
              <a:buNone/>
            </a:pPr>
            <a:r>
              <a:rPr lang="en-US" sz="3500" dirty="0">
                <a:solidFill>
                  <a:srgbClr val="FF0000"/>
                </a:solidFill>
                <a:latin typeface="Franklin Gothic Demi" panose="020B0703020102020204" pitchFamily="34" charset="0"/>
              </a:rPr>
              <a:t>CEU hours will be noted on the certificate</a:t>
            </a:r>
            <a:endParaRPr lang="en-US" sz="3500" dirty="0">
              <a:solidFill>
                <a:srgbClr val="7030A0"/>
              </a:solidFill>
              <a:latin typeface="Franklin Gothic Demi" panose="020B0703020102020204" pitchFamily="34" charset="0"/>
            </a:endParaRPr>
          </a:p>
        </p:txBody>
      </p:sp>
      <p:sp>
        <p:nvSpPr>
          <p:cNvPr id="3" name="Footer Placeholder 4">
            <a:extLst>
              <a:ext uri="{FF2B5EF4-FFF2-40B4-BE49-F238E27FC236}">
                <a16:creationId xmlns:a16="http://schemas.microsoft.com/office/drawing/2014/main" id="{3623DD7B-8F31-166D-6511-404186723836}"/>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255663692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E670-7136-4772-A41D-EFC07A4D6FC1}"/>
              </a:ext>
            </a:extLst>
          </p:cNvPr>
          <p:cNvSpPr>
            <a:spLocks noGrp="1"/>
          </p:cNvSpPr>
          <p:nvPr>
            <p:ph type="title"/>
          </p:nvPr>
        </p:nvSpPr>
        <p:spPr>
          <a:xfrm>
            <a:off x="1715293" y="616537"/>
            <a:ext cx="8761413" cy="1655675"/>
          </a:xfrm>
        </p:spPr>
        <p:txBody>
          <a:bodyPr>
            <a:noAutofit/>
          </a:bodyPr>
          <a:lstStyle/>
          <a:p>
            <a:pPr algn="ctr">
              <a:lnSpc>
                <a:spcPct val="90000"/>
              </a:lnSpc>
            </a:pPr>
            <a:r>
              <a:rPr lang="en-US" sz="5400" dirty="0">
                <a:latin typeface="Franklin Gothic Demi" panose="020B0703020102020204" pitchFamily="34" charset="0"/>
              </a:rPr>
              <a:t>CONTINUING EDUCATION CREDITS</a:t>
            </a:r>
          </a:p>
        </p:txBody>
      </p:sp>
      <p:sp>
        <p:nvSpPr>
          <p:cNvPr id="15" name="Text Placeholder 4">
            <a:extLst>
              <a:ext uri="{FF2B5EF4-FFF2-40B4-BE49-F238E27FC236}">
                <a16:creationId xmlns:a16="http://schemas.microsoft.com/office/drawing/2014/main" id="{4637AC87-074E-4555-7CD2-45E2A217022A}"/>
              </a:ext>
            </a:extLst>
          </p:cNvPr>
          <p:cNvSpPr>
            <a:spLocks noGrp="1"/>
          </p:cNvSpPr>
          <p:nvPr>
            <p:ph type="body" sz="quarter" idx="3"/>
          </p:nvPr>
        </p:nvSpPr>
        <p:spPr>
          <a:xfrm>
            <a:off x="1506583" y="2403385"/>
            <a:ext cx="9187543" cy="534047"/>
          </a:xfrm>
        </p:spPr>
        <p:txBody>
          <a:bodyPr/>
          <a:lstStyle/>
          <a:p>
            <a:pPr algn="ctr"/>
            <a:r>
              <a:rPr lang="en-US" sz="3600" dirty="0">
                <a:solidFill>
                  <a:srgbClr val="7030A0"/>
                </a:solidFill>
                <a:latin typeface="Franklin Gothic Demi" panose="020B0703020102020204" pitchFamily="34" charset="0"/>
              </a:rPr>
              <a:t>Survey &amp; CEU Certificate</a:t>
            </a:r>
          </a:p>
        </p:txBody>
      </p:sp>
      <p:sp>
        <p:nvSpPr>
          <p:cNvPr id="16" name="Content Placeholder 5">
            <a:extLst>
              <a:ext uri="{FF2B5EF4-FFF2-40B4-BE49-F238E27FC236}">
                <a16:creationId xmlns:a16="http://schemas.microsoft.com/office/drawing/2014/main" id="{2AEEA043-DD08-E62C-E9FD-69CD42FF98BA}"/>
              </a:ext>
            </a:extLst>
          </p:cNvPr>
          <p:cNvSpPr>
            <a:spLocks noGrp="1"/>
          </p:cNvSpPr>
          <p:nvPr>
            <p:ph sz="quarter" idx="4"/>
          </p:nvPr>
        </p:nvSpPr>
        <p:spPr>
          <a:xfrm>
            <a:off x="496390" y="3024810"/>
            <a:ext cx="11228888" cy="3216653"/>
          </a:xfrm>
        </p:spPr>
        <p:txBody>
          <a:bodyPr>
            <a:noAutofit/>
          </a:bodyPr>
          <a:lstStyle/>
          <a:p>
            <a:pPr marL="228600"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Southeast KY AHEC provides CEU certificates for this conference.</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You </a:t>
            </a:r>
            <a:r>
              <a:rPr lang="en-US" sz="2000" b="1" dirty="0">
                <a:solidFill>
                  <a:srgbClr val="7030A0"/>
                </a:solidFill>
                <a:latin typeface="Franklin Gothic Demi" panose="020B0703020102020204" pitchFamily="34" charset="0"/>
              </a:rPr>
              <a:t>must complete</a:t>
            </a:r>
            <a:r>
              <a:rPr lang="en-US" sz="2000" dirty="0">
                <a:solidFill>
                  <a:srgbClr val="7030A0"/>
                </a:solidFill>
                <a:latin typeface="Franklin Gothic Demi" panose="020B0703020102020204" pitchFamily="34" charset="0"/>
              </a:rPr>
              <a:t> the CEU conference survey in order to obtain your CEU certificate.  </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The survey link (through SurveyMonkey) will be emailed to all participants by AppalReD Legal Aid.</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Check your SPAM FOLDER if you don’t see the email in your inbox.</a:t>
            </a:r>
          </a:p>
          <a:p>
            <a:pPr marL="0" indent="0">
              <a:spcBef>
                <a:spcPts val="0"/>
              </a:spcBef>
              <a:buNone/>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The survey will close at 11:59 p.m. on October 20, 2025.</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Once the CEU survey is completed, the CEU certificate will pop up on the screen.  It must be printed or saved at that time.  Once closed, there is no way to retrieve or recreate the certificate.</a:t>
            </a:r>
          </a:p>
        </p:txBody>
      </p:sp>
      <p:sp>
        <p:nvSpPr>
          <p:cNvPr id="3" name="Footer Placeholder 4">
            <a:extLst>
              <a:ext uri="{FF2B5EF4-FFF2-40B4-BE49-F238E27FC236}">
                <a16:creationId xmlns:a16="http://schemas.microsoft.com/office/drawing/2014/main" id="{72BF2C25-5F10-D89C-77CC-6529BE371897}"/>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103929021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E431-A14B-449F-AAF1-407BFC64E7A3}"/>
              </a:ext>
            </a:extLst>
          </p:cNvPr>
          <p:cNvSpPr>
            <a:spLocks noGrp="1"/>
          </p:cNvSpPr>
          <p:nvPr>
            <p:ph type="title"/>
          </p:nvPr>
        </p:nvSpPr>
        <p:spPr>
          <a:xfrm>
            <a:off x="1799388" y="694994"/>
            <a:ext cx="8761413" cy="1257794"/>
          </a:xfrm>
        </p:spPr>
        <p:txBody>
          <a:bodyPr>
            <a:normAutofit/>
          </a:bodyPr>
          <a:lstStyle/>
          <a:p>
            <a:pPr algn="ctr"/>
            <a:r>
              <a:rPr lang="en-US" sz="4800" dirty="0">
                <a:latin typeface="Franklin Gothic Demi" panose="020B0703020102020204" pitchFamily="34" charset="0"/>
              </a:rPr>
              <a:t>CERTIFICATE OF COMPLETION</a:t>
            </a:r>
          </a:p>
        </p:txBody>
      </p:sp>
      <p:sp>
        <p:nvSpPr>
          <p:cNvPr id="3" name="Content Placeholder 2">
            <a:extLst>
              <a:ext uri="{FF2B5EF4-FFF2-40B4-BE49-F238E27FC236}">
                <a16:creationId xmlns:a16="http://schemas.microsoft.com/office/drawing/2014/main" id="{9113FC2E-C670-4B7D-9380-5A1434577CDE}"/>
              </a:ext>
            </a:extLst>
          </p:cNvPr>
          <p:cNvSpPr>
            <a:spLocks noGrp="1"/>
          </p:cNvSpPr>
          <p:nvPr>
            <p:ph idx="1"/>
          </p:nvPr>
        </p:nvSpPr>
        <p:spPr>
          <a:xfrm>
            <a:off x="619125" y="2316480"/>
            <a:ext cx="10953750" cy="3971109"/>
          </a:xfrm>
        </p:spPr>
        <p:txBody>
          <a:bodyPr>
            <a:normAutofit fontScale="77500" lnSpcReduction="20000"/>
          </a:bodyPr>
          <a:lstStyle/>
          <a:p>
            <a:pPr marL="0" indent="0">
              <a:buNone/>
            </a:pPr>
            <a:endParaRPr lang="en-US" dirty="0"/>
          </a:p>
          <a:p>
            <a:pPr>
              <a:lnSpc>
                <a:spcPct val="110000"/>
              </a:lnSpc>
              <a:spcBef>
                <a:spcPts val="0"/>
              </a:spcBef>
              <a:buFont typeface="Wingdings" panose="05000000000000000000" pitchFamily="2" charset="2"/>
              <a:buChar char="Ø"/>
            </a:pPr>
            <a:r>
              <a:rPr lang="en-US" sz="3900" dirty="0">
                <a:solidFill>
                  <a:srgbClr val="7030A0"/>
                </a:solidFill>
                <a:latin typeface="Franklin Gothic Demi" panose="020B0703020102020204" pitchFamily="34" charset="0"/>
              </a:rPr>
              <a:t>A Certificate of Completion will be made available immediately upon completion of the Continuing Education Unit survey.  </a:t>
            </a:r>
          </a:p>
          <a:p>
            <a:pPr>
              <a:lnSpc>
                <a:spcPct val="110000"/>
              </a:lnSpc>
              <a:spcBef>
                <a:spcPts val="0"/>
              </a:spcBef>
              <a:buFont typeface="Wingdings" panose="05000000000000000000" pitchFamily="2" charset="2"/>
              <a:buChar char="Ø"/>
            </a:pPr>
            <a:endParaRPr lang="en-US" sz="3900" dirty="0">
              <a:solidFill>
                <a:srgbClr val="7030A0"/>
              </a:solidFill>
              <a:latin typeface="Franklin Gothic Demi" panose="020B0703020102020204" pitchFamily="34" charset="0"/>
            </a:endParaRPr>
          </a:p>
          <a:p>
            <a:pPr>
              <a:lnSpc>
                <a:spcPct val="110000"/>
              </a:lnSpc>
              <a:spcBef>
                <a:spcPts val="0"/>
              </a:spcBef>
              <a:buFont typeface="Wingdings" panose="05000000000000000000" pitchFamily="2" charset="2"/>
              <a:buChar char="Ø"/>
            </a:pPr>
            <a:r>
              <a:rPr lang="en-US" sz="3900" dirty="0">
                <a:solidFill>
                  <a:srgbClr val="7030A0"/>
                </a:solidFill>
                <a:latin typeface="Franklin Gothic Demi" panose="020B0703020102020204" pitchFamily="34" charset="0"/>
              </a:rPr>
              <a:t>You MUST complete the survey to receive a Certificate of Completion.  </a:t>
            </a:r>
          </a:p>
          <a:p>
            <a:pPr>
              <a:lnSpc>
                <a:spcPct val="110000"/>
              </a:lnSpc>
              <a:spcBef>
                <a:spcPts val="0"/>
              </a:spcBef>
              <a:buFont typeface="Wingdings" panose="05000000000000000000" pitchFamily="2" charset="2"/>
              <a:buChar char="Ø"/>
            </a:pPr>
            <a:endParaRPr lang="en-US" sz="3900" dirty="0">
              <a:solidFill>
                <a:srgbClr val="7030A0"/>
              </a:solidFill>
              <a:latin typeface="Franklin Gothic Demi" panose="020B0703020102020204" pitchFamily="34" charset="0"/>
            </a:endParaRPr>
          </a:p>
          <a:p>
            <a:pPr>
              <a:lnSpc>
                <a:spcPct val="110000"/>
              </a:lnSpc>
              <a:spcBef>
                <a:spcPts val="0"/>
              </a:spcBef>
              <a:buFont typeface="Wingdings" panose="05000000000000000000" pitchFamily="2" charset="2"/>
              <a:buChar char="Ø"/>
            </a:pPr>
            <a:r>
              <a:rPr lang="en-US" sz="3900" dirty="0">
                <a:solidFill>
                  <a:srgbClr val="7030A0"/>
                </a:solidFill>
                <a:latin typeface="Franklin Gothic Demi" panose="020B0703020102020204" pitchFamily="34" charset="0"/>
              </a:rPr>
              <a:t>The Certificate must be saved or printed at the time it appears on your screen.  It cannot be recreated or retrieved.</a:t>
            </a:r>
            <a:endParaRPr lang="en-US" sz="3900" dirty="0">
              <a:latin typeface="Franklin Gothic Demi" panose="020B0703020102020204" pitchFamily="34" charset="0"/>
            </a:endParaRPr>
          </a:p>
          <a:p>
            <a:pPr marL="0" indent="0">
              <a:buNone/>
            </a:pPr>
            <a:endParaRPr lang="en-US" dirty="0"/>
          </a:p>
        </p:txBody>
      </p:sp>
      <p:sp>
        <p:nvSpPr>
          <p:cNvPr id="4" name="Footer Placeholder 4">
            <a:extLst>
              <a:ext uri="{FF2B5EF4-FFF2-40B4-BE49-F238E27FC236}">
                <a16:creationId xmlns:a16="http://schemas.microsoft.com/office/drawing/2014/main" id="{A3935CC5-FACB-736A-5AB3-F3C9212316FF}"/>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47110092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E670-7136-4772-A41D-EFC07A4D6FC1}"/>
              </a:ext>
            </a:extLst>
          </p:cNvPr>
          <p:cNvSpPr>
            <a:spLocks noGrp="1"/>
          </p:cNvSpPr>
          <p:nvPr>
            <p:ph type="title"/>
          </p:nvPr>
        </p:nvSpPr>
        <p:spPr>
          <a:xfrm>
            <a:off x="1715293" y="605764"/>
            <a:ext cx="8761413" cy="1354340"/>
          </a:xfrm>
        </p:spPr>
        <p:txBody>
          <a:bodyPr>
            <a:noAutofit/>
          </a:bodyPr>
          <a:lstStyle/>
          <a:p>
            <a:pPr algn="ctr">
              <a:lnSpc>
                <a:spcPct val="90000"/>
              </a:lnSpc>
            </a:pPr>
            <a:r>
              <a:rPr lang="en-US" sz="5400" dirty="0">
                <a:latin typeface="Franklin Gothic Demi" panose="020B0703020102020204" pitchFamily="34" charset="0"/>
              </a:rPr>
              <a:t>ATTORNEY</a:t>
            </a:r>
            <a:br>
              <a:rPr lang="en-US" sz="5400" dirty="0">
                <a:latin typeface="Franklin Gothic Demi" panose="020B0703020102020204" pitchFamily="34" charset="0"/>
              </a:rPr>
            </a:br>
            <a:r>
              <a:rPr lang="en-US" sz="5400" dirty="0">
                <a:latin typeface="Franklin Gothic Demi" panose="020B0703020102020204" pitchFamily="34" charset="0"/>
              </a:rPr>
              <a:t>CLE CREDIT</a:t>
            </a:r>
          </a:p>
        </p:txBody>
      </p:sp>
      <p:sp>
        <p:nvSpPr>
          <p:cNvPr id="8" name="Content Placeholder 3">
            <a:extLst>
              <a:ext uri="{FF2B5EF4-FFF2-40B4-BE49-F238E27FC236}">
                <a16:creationId xmlns:a16="http://schemas.microsoft.com/office/drawing/2014/main" id="{90654E51-0321-0E48-56E8-00ECA394268E}"/>
              </a:ext>
            </a:extLst>
          </p:cNvPr>
          <p:cNvSpPr>
            <a:spLocks noGrp="1"/>
          </p:cNvSpPr>
          <p:nvPr>
            <p:ph sz="half" idx="2"/>
          </p:nvPr>
        </p:nvSpPr>
        <p:spPr>
          <a:xfrm>
            <a:off x="523150" y="3322372"/>
            <a:ext cx="4633142" cy="2729396"/>
          </a:xfrm>
        </p:spPr>
        <p:txBody>
          <a:bodyPr>
            <a:noAutofit/>
          </a:bodyPr>
          <a:lstStyle/>
          <a:p>
            <a:pPr>
              <a:spcBef>
                <a:spcPts val="0"/>
              </a:spcBef>
              <a:buFont typeface="Wingdings" panose="05000000000000000000" pitchFamily="2" charset="2"/>
              <a:buChar char="Ø"/>
            </a:pPr>
            <a:r>
              <a:rPr lang="en-US" sz="2400" dirty="0">
                <a:solidFill>
                  <a:srgbClr val="7030A0"/>
                </a:solidFill>
                <a:latin typeface="Franklin Gothic Demi" panose="020B0703020102020204" pitchFamily="34" charset="0"/>
              </a:rPr>
              <a:t>The Kentucky Bar Association has approved this conference for 5.25 CLE credits.</a:t>
            </a:r>
          </a:p>
          <a:p>
            <a:pPr>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a:spcBef>
                <a:spcPts val="0"/>
              </a:spcBef>
              <a:buFont typeface="Wingdings" panose="05000000000000000000" pitchFamily="2" charset="2"/>
              <a:buChar char="Ø"/>
            </a:pPr>
            <a:r>
              <a:rPr lang="en-US" sz="2400" dirty="0">
                <a:solidFill>
                  <a:srgbClr val="7030A0"/>
                </a:solidFill>
                <a:latin typeface="Franklin Gothic Demi" panose="020B0703020102020204" pitchFamily="34" charset="0"/>
              </a:rPr>
              <a:t>Attorneys can submit credit hours on the KBA website or by completing KBA Form 3.</a:t>
            </a:r>
          </a:p>
        </p:txBody>
      </p:sp>
      <p:sp>
        <p:nvSpPr>
          <p:cNvPr id="10" name="Text Placeholder 4">
            <a:extLst>
              <a:ext uri="{FF2B5EF4-FFF2-40B4-BE49-F238E27FC236}">
                <a16:creationId xmlns:a16="http://schemas.microsoft.com/office/drawing/2014/main" id="{C0EB8AA2-1C72-A6B8-25E3-77B5DD3E6674}"/>
              </a:ext>
            </a:extLst>
          </p:cNvPr>
          <p:cNvSpPr>
            <a:spLocks noGrp="1"/>
          </p:cNvSpPr>
          <p:nvPr>
            <p:ph type="body" sz="quarter" idx="3"/>
          </p:nvPr>
        </p:nvSpPr>
        <p:spPr>
          <a:xfrm>
            <a:off x="5955504" y="2258009"/>
            <a:ext cx="5157787" cy="641350"/>
          </a:xfrm>
        </p:spPr>
        <p:txBody>
          <a:bodyPr/>
          <a:lstStyle/>
          <a:p>
            <a:pPr algn="ctr"/>
            <a:r>
              <a:rPr lang="en-US" sz="2800" dirty="0">
                <a:solidFill>
                  <a:srgbClr val="7030A0"/>
                </a:solidFill>
                <a:latin typeface="Franklin Gothic Demi" panose="020B0703020102020204" pitchFamily="34" charset="0"/>
              </a:rPr>
              <a:t>ACTIVITY INFORMATION</a:t>
            </a:r>
          </a:p>
        </p:txBody>
      </p:sp>
      <p:sp>
        <p:nvSpPr>
          <p:cNvPr id="11" name="Content Placeholder 5">
            <a:extLst>
              <a:ext uri="{FF2B5EF4-FFF2-40B4-BE49-F238E27FC236}">
                <a16:creationId xmlns:a16="http://schemas.microsoft.com/office/drawing/2014/main" id="{A4141937-BF97-AB09-18C1-50ED19577C01}"/>
              </a:ext>
            </a:extLst>
          </p:cNvPr>
          <p:cNvSpPr>
            <a:spLocks noGrp="1"/>
          </p:cNvSpPr>
          <p:nvPr>
            <p:ph sz="quarter" idx="4"/>
          </p:nvPr>
        </p:nvSpPr>
        <p:spPr>
          <a:xfrm>
            <a:off x="5347060" y="2899358"/>
            <a:ext cx="6374674" cy="3492479"/>
          </a:xfrm>
        </p:spPr>
        <p:txBody>
          <a:bodyPr>
            <a:noAutofit/>
          </a:bodyPr>
          <a:lstStyle/>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r>
              <a:rPr lang="en-US" sz="2000" dirty="0">
                <a:solidFill>
                  <a:srgbClr val="7030A0"/>
                </a:solidFill>
                <a:latin typeface="Franklin Gothic Demi" panose="020B0703020102020204" pitchFamily="34" charset="0"/>
              </a:rPr>
              <a:t>Sponsor:			</a:t>
            </a:r>
            <a:r>
              <a:rPr lang="en-US" sz="2000" dirty="0" err="1">
                <a:solidFill>
                  <a:srgbClr val="7030A0"/>
                </a:solidFill>
                <a:latin typeface="Franklin Gothic Demi" panose="020B0703020102020204" pitchFamily="34" charset="0"/>
              </a:rPr>
              <a:t>AppalReD</a:t>
            </a:r>
            <a:r>
              <a:rPr lang="en-US" sz="2000" dirty="0">
                <a:solidFill>
                  <a:srgbClr val="7030A0"/>
                </a:solidFill>
                <a:latin typeface="Franklin Gothic Demi" panose="020B0703020102020204" pitchFamily="34" charset="0"/>
              </a:rPr>
              <a:t> Legal Aid</a:t>
            </a: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endParaRPr lang="en-US" sz="1400" dirty="0">
              <a:solidFill>
                <a:srgbClr val="7030A0"/>
              </a:solidFill>
              <a:latin typeface="Franklin Gothic Demi" panose="020B0703020102020204" pitchFamily="34" charset="0"/>
            </a:endParaRP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r>
              <a:rPr lang="en-US" sz="2000" dirty="0">
                <a:solidFill>
                  <a:srgbClr val="7030A0"/>
                </a:solidFill>
                <a:latin typeface="Franklin Gothic Demi" panose="020B0703020102020204" pitchFamily="34" charset="0"/>
              </a:rPr>
              <a:t>Sponsor No.:	9825</a:t>
            </a: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endParaRPr lang="en-US" sz="1400" dirty="0">
              <a:solidFill>
                <a:srgbClr val="7030A0"/>
              </a:solidFill>
              <a:latin typeface="Franklin Gothic Demi" panose="020B0703020102020204" pitchFamily="34" charset="0"/>
            </a:endParaRP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r>
              <a:rPr lang="en-US" sz="2000" dirty="0">
                <a:solidFill>
                  <a:srgbClr val="7030A0"/>
                </a:solidFill>
                <a:latin typeface="Franklin Gothic Demi" panose="020B0703020102020204" pitchFamily="34" charset="0"/>
              </a:rPr>
              <a:t>Activity Title:	2025 Domestic Violence &amp; Elder 								Abuse Awareness Conference</a:t>
            </a: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endParaRPr lang="en-US" sz="1400" dirty="0">
              <a:solidFill>
                <a:srgbClr val="7030A0"/>
              </a:solidFill>
              <a:latin typeface="Franklin Gothic Demi" panose="020B0703020102020204" pitchFamily="34" charset="0"/>
            </a:endParaRP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r>
              <a:rPr lang="en-US" sz="2000" dirty="0">
                <a:solidFill>
                  <a:srgbClr val="7030A0"/>
                </a:solidFill>
                <a:latin typeface="Franklin Gothic Demi" panose="020B0703020102020204" pitchFamily="34" charset="0"/>
              </a:rPr>
              <a:t>Activity No.:		276864</a:t>
            </a: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endParaRPr lang="en-US" sz="1400" dirty="0">
              <a:solidFill>
                <a:srgbClr val="7030A0"/>
              </a:solidFill>
              <a:latin typeface="Franklin Gothic Demi" panose="020B0703020102020204" pitchFamily="34" charset="0"/>
            </a:endParaRP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r>
              <a:rPr lang="en-US" sz="2000" dirty="0">
                <a:solidFill>
                  <a:srgbClr val="7030A0"/>
                </a:solidFill>
                <a:latin typeface="Franklin Gothic Demi" panose="020B0703020102020204" pitchFamily="34" charset="0"/>
              </a:rPr>
              <a:t>Total Credits: 	5.25</a:t>
            </a: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endParaRPr lang="en-US" sz="1400" dirty="0">
              <a:solidFill>
                <a:srgbClr val="7030A0"/>
              </a:solidFill>
              <a:latin typeface="Franklin Gothic Demi" panose="020B0703020102020204" pitchFamily="34" charset="0"/>
            </a:endParaRP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r>
              <a:rPr lang="en-US" sz="2000" dirty="0">
                <a:solidFill>
                  <a:srgbClr val="7030A0"/>
                </a:solidFill>
                <a:latin typeface="Franklin Gothic Demi" panose="020B0703020102020204" pitchFamily="34" charset="0"/>
              </a:rPr>
              <a:t>Ethics Credits:	0.00</a:t>
            </a:r>
          </a:p>
        </p:txBody>
      </p:sp>
      <p:sp>
        <p:nvSpPr>
          <p:cNvPr id="3" name="Footer Placeholder 4">
            <a:extLst>
              <a:ext uri="{FF2B5EF4-FFF2-40B4-BE49-F238E27FC236}">
                <a16:creationId xmlns:a16="http://schemas.microsoft.com/office/drawing/2014/main" id="{CEEB6B95-8799-F8C1-53AE-B0EAEC2DEA2F}"/>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408345135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C6A5-9D30-400D-A6EB-A562F51B98FE}"/>
              </a:ext>
            </a:extLst>
          </p:cNvPr>
          <p:cNvSpPr>
            <a:spLocks noGrp="1"/>
          </p:cNvSpPr>
          <p:nvPr>
            <p:ph type="title"/>
          </p:nvPr>
        </p:nvSpPr>
        <p:spPr>
          <a:xfrm>
            <a:off x="1715293" y="661852"/>
            <a:ext cx="8761413" cy="1497874"/>
          </a:xfrm>
        </p:spPr>
        <p:txBody>
          <a:bodyPr>
            <a:noAutofit/>
          </a:bodyPr>
          <a:lstStyle/>
          <a:p>
            <a:pPr algn="ctr"/>
            <a:r>
              <a:rPr lang="en-US" sz="4800" dirty="0">
                <a:latin typeface="Franklin Gothic Demi" panose="020B0703020102020204" pitchFamily="34" charset="0"/>
              </a:rPr>
              <a:t>CONFERENCE</a:t>
            </a:r>
            <a:br>
              <a:rPr lang="en-US" sz="4800" dirty="0">
                <a:latin typeface="Franklin Gothic Demi" panose="020B0703020102020204" pitchFamily="34" charset="0"/>
              </a:rPr>
            </a:br>
            <a:r>
              <a:rPr lang="en-US" sz="4800" dirty="0">
                <a:latin typeface="Franklin Gothic Demi" panose="020B0703020102020204" pitchFamily="34" charset="0"/>
              </a:rPr>
              <a:t>EVALUATION</a:t>
            </a:r>
          </a:p>
        </p:txBody>
      </p:sp>
      <p:sp>
        <p:nvSpPr>
          <p:cNvPr id="3" name="Content Placeholder 2">
            <a:extLst>
              <a:ext uri="{FF2B5EF4-FFF2-40B4-BE49-F238E27FC236}">
                <a16:creationId xmlns:a16="http://schemas.microsoft.com/office/drawing/2014/main" id="{FD9098D5-E8C0-4377-B456-09EE8C9825E2}"/>
              </a:ext>
            </a:extLst>
          </p:cNvPr>
          <p:cNvSpPr>
            <a:spLocks noGrp="1"/>
          </p:cNvSpPr>
          <p:nvPr>
            <p:ph idx="1"/>
          </p:nvPr>
        </p:nvSpPr>
        <p:spPr>
          <a:xfrm>
            <a:off x="609599" y="2351314"/>
            <a:ext cx="10972800" cy="4093029"/>
          </a:xfrm>
        </p:spPr>
        <p:txBody>
          <a:bodyPr>
            <a:noAutofit/>
          </a:bodyPr>
          <a:lstStyle/>
          <a:p>
            <a:pPr>
              <a:lnSpc>
                <a:spcPct val="90000"/>
              </a:lnSpc>
              <a:spcBef>
                <a:spcPts val="0"/>
              </a:spcBef>
              <a:buFont typeface="Wingdings" panose="05000000000000000000" pitchFamily="2" charset="2"/>
              <a:buChar char="Ø"/>
            </a:pPr>
            <a:r>
              <a:rPr lang="en-US" sz="2400" dirty="0">
                <a:solidFill>
                  <a:srgbClr val="7030A0"/>
                </a:solidFill>
                <a:latin typeface="Franklin Gothic Demi" panose="020B0703020102020204" pitchFamily="34" charset="0"/>
              </a:rPr>
              <a:t>You will receive a follow-up evaluation survey from AppalReD Legal Aid regarding your experience attending today’s conference.</a:t>
            </a:r>
          </a:p>
          <a:p>
            <a:pPr marL="0" indent="0">
              <a:lnSpc>
                <a:spcPct val="90000"/>
              </a:lnSpc>
              <a:spcBef>
                <a:spcPts val="0"/>
              </a:spcBef>
              <a:buNone/>
            </a:pPr>
            <a:r>
              <a:rPr lang="en-US" sz="2400" dirty="0">
                <a:solidFill>
                  <a:srgbClr val="7030A0"/>
                </a:solidFill>
                <a:latin typeface="Franklin Gothic Demi" panose="020B0703020102020204" pitchFamily="34" charset="0"/>
              </a:rPr>
              <a:t>  </a:t>
            </a:r>
          </a:p>
          <a:p>
            <a:pPr>
              <a:lnSpc>
                <a:spcPct val="90000"/>
              </a:lnSpc>
              <a:spcBef>
                <a:spcPts val="0"/>
              </a:spcBef>
              <a:buFont typeface="Wingdings" panose="05000000000000000000" pitchFamily="2" charset="2"/>
              <a:buChar char="Ø"/>
            </a:pPr>
            <a:r>
              <a:rPr lang="en-US" sz="2400" dirty="0">
                <a:solidFill>
                  <a:srgbClr val="7030A0"/>
                </a:solidFill>
                <a:latin typeface="Franklin Gothic Demi" panose="020B0703020102020204" pitchFamily="34" charset="0"/>
              </a:rPr>
              <a:t>This is a separate survey from the CEU survey to complete to obtain a CEU certificate.</a:t>
            </a:r>
          </a:p>
          <a:p>
            <a:pPr marL="0" indent="0">
              <a:lnSpc>
                <a:spcPct val="90000"/>
              </a:lnSpc>
              <a:spcBef>
                <a:spcPts val="0"/>
              </a:spcBef>
              <a:buNone/>
            </a:pPr>
            <a:endParaRPr lang="en-US" sz="1400" dirty="0">
              <a:solidFill>
                <a:srgbClr val="7030A0"/>
              </a:solidFill>
              <a:latin typeface="Franklin Gothic Demi" panose="020B0703020102020204" pitchFamily="34" charset="0"/>
            </a:endParaRPr>
          </a:p>
          <a:p>
            <a:pPr>
              <a:lnSpc>
                <a:spcPct val="90000"/>
              </a:lnSpc>
              <a:spcBef>
                <a:spcPts val="0"/>
              </a:spcBef>
              <a:buFont typeface="Wingdings" panose="05000000000000000000" pitchFamily="2" charset="2"/>
              <a:buChar char="Ø"/>
            </a:pPr>
            <a:r>
              <a:rPr lang="en-US" sz="2400" dirty="0">
                <a:solidFill>
                  <a:srgbClr val="7030A0"/>
                </a:solidFill>
                <a:latin typeface="Franklin Gothic Demi" panose="020B0703020102020204" pitchFamily="34" charset="0"/>
              </a:rPr>
              <a:t>We will email a link to the conference evaluation survey to the email address you provided at registration.  </a:t>
            </a:r>
          </a:p>
          <a:p>
            <a:pPr marL="0" indent="0">
              <a:lnSpc>
                <a:spcPct val="90000"/>
              </a:lnSpc>
              <a:spcBef>
                <a:spcPts val="0"/>
              </a:spcBef>
              <a:buNone/>
            </a:pPr>
            <a:endParaRPr lang="en-US" sz="2400" dirty="0">
              <a:solidFill>
                <a:srgbClr val="7030A0"/>
              </a:solidFill>
              <a:latin typeface="Franklin Gothic Demi" panose="020B0703020102020204" pitchFamily="34" charset="0"/>
            </a:endParaRPr>
          </a:p>
          <a:p>
            <a:pPr marL="0" indent="0">
              <a:lnSpc>
                <a:spcPct val="90000"/>
              </a:lnSpc>
              <a:spcBef>
                <a:spcPts val="0"/>
              </a:spcBef>
              <a:buNone/>
            </a:pPr>
            <a:r>
              <a:rPr lang="en-US" sz="2400" dirty="0">
                <a:solidFill>
                  <a:srgbClr val="7030A0"/>
                </a:solidFill>
                <a:latin typeface="Franklin Gothic Demi" panose="020B0703020102020204" pitchFamily="34" charset="0"/>
              </a:rPr>
              <a:t>We value your feedback and use the information received in your evaluations to improve your experience at future conferences.  Thank you in advance for taking the time to complete the evaluation!</a:t>
            </a:r>
          </a:p>
        </p:txBody>
      </p:sp>
      <p:sp>
        <p:nvSpPr>
          <p:cNvPr id="4" name="Footer Placeholder 4">
            <a:extLst>
              <a:ext uri="{FF2B5EF4-FFF2-40B4-BE49-F238E27FC236}">
                <a16:creationId xmlns:a16="http://schemas.microsoft.com/office/drawing/2014/main" id="{0DC6BF6C-066F-7867-1973-349484404B5A}"/>
              </a:ext>
            </a:extLst>
          </p:cNvPr>
          <p:cNvSpPr>
            <a:spLocks noGrp="1"/>
          </p:cNvSpPr>
          <p:nvPr>
            <p:ph type="ftr" sz="quarter" idx="11"/>
          </p:nvPr>
        </p:nvSpPr>
        <p:spPr>
          <a:xfrm>
            <a:off x="561111" y="6391838"/>
            <a:ext cx="1791564" cy="304801"/>
          </a:xfrm>
          <a:prstGeom prst="rect">
            <a:avLst/>
          </a:prstGeom>
        </p:spPr>
        <p:txBody>
          <a:bodyPr/>
          <a:lstStyle>
            <a:lvl1pPr>
              <a:defRPr kumimoji="0" lang="en-US" sz="1200" b="0" i="0" u="none" strike="noStrike" kern="1200" cap="none" spc="0" normalizeH="0" baseline="0" dirty="0" smtClean="0">
                <a:ln>
                  <a:noFill/>
                </a:ln>
                <a:solidFill>
                  <a:srgbClr val="7030A0"/>
                </a:solidFill>
                <a:effectLst/>
                <a:uLnTx/>
                <a:uFillTx/>
                <a:latin typeface="Franklin Gothic Demi" panose="020B0703020102020204" pitchFamily="34" charset="0"/>
                <a:ea typeface="+mn-ea"/>
                <a:cs typeface="+mn-cs"/>
              </a:defRPr>
            </a:lvl1pPr>
          </a:lstStyle>
          <a:p>
            <a:r>
              <a:rPr lang="en-US"/>
              <a:t>September 19, 2025</a:t>
            </a:r>
            <a:endParaRPr lang="en-US" dirty="0"/>
          </a:p>
        </p:txBody>
      </p:sp>
    </p:spTree>
    <p:extLst>
      <p:ext uri="{BB962C8B-B14F-4D97-AF65-F5344CB8AC3E}">
        <p14:creationId xmlns:p14="http://schemas.microsoft.com/office/powerpoint/2010/main" val="126352009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B18F9968724046A5B1922F5BE6BCF0" ma:contentTypeVersion="20" ma:contentTypeDescription="Create a new document." ma:contentTypeScope="" ma:versionID="4c30108537868a8bee2abb21a1956ed4">
  <xsd:schema xmlns:xsd="http://www.w3.org/2001/XMLSchema" xmlns:xs="http://www.w3.org/2001/XMLSchema" xmlns:p="http://schemas.microsoft.com/office/2006/metadata/properties" xmlns:ns1="http://schemas.microsoft.com/sharepoint/v3" xmlns:ns2="4665fedd-8def-4cb3-8bdb-c539d4f67db1" xmlns:ns3="f9550d2d-d04a-440f-ac5d-a6e748cc7561" targetNamespace="http://schemas.microsoft.com/office/2006/metadata/properties" ma:root="true" ma:fieldsID="10deda1e39dd85349d8014955c38c6b8" ns1:_="" ns2:_="" ns3:_="">
    <xsd:import namespace="http://schemas.microsoft.com/sharepoint/v3"/>
    <xsd:import namespace="4665fedd-8def-4cb3-8bdb-c539d4f67db1"/>
    <xsd:import namespace="f9550d2d-d04a-440f-ac5d-a6e748cc75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65fedd-8def-4cb3-8bdb-c539d4f67d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3c2c3f6-e1e3-4361-a031-e5e084a5cb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550d2d-d04a-440f-ac5d-a6e748cc756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d602fd0-050c-4f6c-9cc8-fd4eb5842aa1}" ma:internalName="TaxCatchAll" ma:showField="CatchAllData" ma:web="f9550d2d-d04a-440f-ac5d-a6e748cc75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9550d2d-d04a-440f-ac5d-a6e748cc7561" xsi:nil="true"/>
    <lcf76f155ced4ddcb4097134ff3c332f xmlns="4665fedd-8def-4cb3-8bdb-c539d4f67db1">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E2F720A-E098-4606-A39B-7E144A163430}">
  <ds:schemaRefs>
    <ds:schemaRef ds:uri="http://schemas.microsoft.com/sharepoint/v3/contenttype/forms"/>
  </ds:schemaRefs>
</ds:datastoreItem>
</file>

<file path=customXml/itemProps2.xml><?xml version="1.0" encoding="utf-8"?>
<ds:datastoreItem xmlns:ds="http://schemas.openxmlformats.org/officeDocument/2006/customXml" ds:itemID="{35922EEB-1A0F-43C4-95F3-96305A980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65fedd-8def-4cb3-8bdb-c539d4f67db1"/>
    <ds:schemaRef ds:uri="f9550d2d-d04a-440f-ac5d-a6e748cc75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0393F7-4557-489D-A990-DB5D44CBA2B6}">
  <ds:schemaRefs>
    <ds:schemaRef ds:uri="http://schemas.microsoft.com/office/2006/metadata/properties"/>
    <ds:schemaRef ds:uri="http://purl.org/dc/dcmityp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f9550d2d-d04a-440f-ac5d-a6e748cc7561"/>
    <ds:schemaRef ds:uri="4665fedd-8def-4cb3-8bdb-c539d4f67db1"/>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1924</TotalTime>
  <Words>887</Words>
  <Application>Microsoft Office PowerPoint</Application>
  <PresentationFormat>Widescreen</PresentationFormat>
  <Paragraphs>115</Paragraphs>
  <Slides>14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Franklin Gothic Book</vt:lpstr>
      <vt:lpstr>Franklin Gothic Demi</vt:lpstr>
      <vt:lpstr>Wingdings</vt:lpstr>
      <vt:lpstr>Wingdings 3</vt:lpstr>
      <vt:lpstr>Ion Boardroom</vt:lpstr>
      <vt:lpstr>PowerPoint Presentation</vt:lpstr>
      <vt:lpstr>PowerPoint Presentation</vt:lpstr>
      <vt:lpstr>CONFERENCE MATERIALS</vt:lpstr>
      <vt:lpstr>CEU / CLE CREDITS</vt:lpstr>
      <vt:lpstr>CONTINUING EDUCATION CREDITS</vt:lpstr>
      <vt:lpstr>CONTINUING EDUCATION CREDITS</vt:lpstr>
      <vt:lpstr>CERTIFICATE OF COMPLETION</vt:lpstr>
      <vt:lpstr>ATTORNEY CLE CREDIT</vt:lpstr>
      <vt:lpstr>CONFERENCE EVALUATION</vt:lpstr>
      <vt:lpstr>PowerPoint Presentation</vt:lpstr>
      <vt:lpstr>GET CONNECTED STAY CONNECTED</vt:lpstr>
      <vt:lpstr>PowerPoint Presentation</vt:lpstr>
      <vt:lpstr>AppalReD Legal Aid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Kristie Stephens</dc:creator>
  <cp:lastModifiedBy>Kristie Stephens</cp:lastModifiedBy>
  <cp:revision>4</cp:revision>
  <dcterms:created xsi:type="dcterms:W3CDTF">2021-02-02T19:03:35Z</dcterms:created>
  <dcterms:modified xsi:type="dcterms:W3CDTF">2025-09-15T13:32:28Z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0x0101006AB18F9968724046A5B1922F5BE6BCF0</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ediaServiceImageTags">
    <vt:lpwstr/>
  </property>
</Properties>
</file>