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7"/>
  </p:notesMasterIdLst>
  <p:sldIdLst>
    <p:sldId id="256" r:id="rId5"/>
    <p:sldId id="280" r:id="rId6"/>
    <p:sldId id="262" r:id="rId7"/>
    <p:sldId id="260" r:id="rId8"/>
    <p:sldId id="301" r:id="rId9"/>
    <p:sldId id="299" r:id="rId10"/>
    <p:sldId id="298" r:id="rId11"/>
    <p:sldId id="261" r:id="rId12"/>
    <p:sldId id="302" r:id="rId13"/>
    <p:sldId id="281" r:id="rId14"/>
    <p:sldId id="300" r:id="rId15"/>
    <p:sldId id="297" r:id="rId16"/>
    <p:sldId id="303" r:id="rId17"/>
    <p:sldId id="263" r:id="rId18"/>
    <p:sldId id="264" r:id="rId19"/>
    <p:sldId id="265" r:id="rId20"/>
    <p:sldId id="266" r:id="rId21"/>
    <p:sldId id="283" r:id="rId22"/>
    <p:sldId id="282" r:id="rId23"/>
    <p:sldId id="284" r:id="rId24"/>
    <p:sldId id="286" r:id="rId25"/>
    <p:sldId id="291" r:id="rId26"/>
    <p:sldId id="279" r:id="rId27"/>
    <p:sldId id="267" r:id="rId28"/>
    <p:sldId id="268" r:id="rId29"/>
    <p:sldId id="269" r:id="rId30"/>
    <p:sldId id="270" r:id="rId31"/>
    <p:sldId id="271" r:id="rId32"/>
    <p:sldId id="273" r:id="rId33"/>
    <p:sldId id="272" r:id="rId34"/>
    <p:sldId id="274" r:id="rId35"/>
    <p:sldId id="287" r:id="rId36"/>
    <p:sldId id="289" r:id="rId37"/>
    <p:sldId id="285" r:id="rId38"/>
    <p:sldId id="275" r:id="rId39"/>
    <p:sldId id="277" r:id="rId40"/>
    <p:sldId id="276" r:id="rId41"/>
    <p:sldId id="293" r:id="rId42"/>
    <p:sldId id="294" r:id="rId43"/>
    <p:sldId id="295" r:id="rId44"/>
    <p:sldId id="278" r:id="rId45"/>
    <p:sldId id="292" r:id="rId46"/>
  </p:sldIdLst>
  <p:sldSz cx="18288000" cy="10287000"/>
  <p:notesSz cx="6858000" cy="9144000"/>
  <p:embeddedFontLst>
    <p:embeddedFont>
      <p:font typeface="Canva Sans" panose="020B0604020202020204" charset="0"/>
      <p:regular r:id="rId48"/>
    </p:embeddedFont>
    <p:embeddedFont>
      <p:font typeface="Canva Sans Bold" panose="020B0604020202020204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35003-5D0A-4F79-A51F-0E34B98832FB}" v="5" dt="2025-04-04T14:43:41.086"/>
    <p1510:client id="{6791C940-12D7-4204-A167-0CF9FE9FE916}" v="1394" dt="2025-04-04T12:41:47.741"/>
    <p1510:client id="{D3EFC3F8-A297-C5BC-A3A5-C3539F2A2027}" v="2757" dt="2025-04-04T10:31:57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1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ney Bailey" userId="2ef86e25-32f9-4d06-9dc2-c610d78cff64" providerId="ADAL" clId="{02735003-5D0A-4F79-A51F-0E34B98832FB}"/>
    <pc:docChg chg="undo custSel addSld delSld modSld sldOrd">
      <pc:chgData name="Whitney Bailey" userId="2ef86e25-32f9-4d06-9dc2-c610d78cff64" providerId="ADAL" clId="{02735003-5D0A-4F79-A51F-0E34B98832FB}" dt="2025-04-04T15:03:44.818" v="2819" actId="403"/>
      <pc:docMkLst>
        <pc:docMk/>
      </pc:docMkLst>
      <pc:sldChg chg="modSp mod">
        <pc:chgData name="Whitney Bailey" userId="2ef86e25-32f9-4d06-9dc2-c610d78cff64" providerId="ADAL" clId="{02735003-5D0A-4F79-A51F-0E34B98832FB}" dt="2025-04-04T14:34:21.098" v="1117" actId="1076"/>
        <pc:sldMkLst>
          <pc:docMk/>
          <pc:sldMk cId="0" sldId="263"/>
        </pc:sldMkLst>
        <pc:spChg chg="mod">
          <ac:chgData name="Whitney Bailey" userId="2ef86e25-32f9-4d06-9dc2-c610d78cff64" providerId="ADAL" clId="{02735003-5D0A-4F79-A51F-0E34B98832FB}" dt="2025-04-04T14:34:21.098" v="1117" actId="1076"/>
          <ac:spMkLst>
            <pc:docMk/>
            <pc:sldMk cId="0" sldId="263"/>
            <ac:spMk id="14" creationId="{00000000-0000-0000-0000-000000000000}"/>
          </ac:spMkLst>
        </pc:spChg>
        <pc:spChg chg="mod">
          <ac:chgData name="Whitney Bailey" userId="2ef86e25-32f9-4d06-9dc2-c610d78cff64" providerId="ADAL" clId="{02735003-5D0A-4F79-A51F-0E34B98832FB}" dt="2025-04-04T14:34:17.024" v="1116" actId="1076"/>
          <ac:spMkLst>
            <pc:docMk/>
            <pc:sldMk cId="0" sldId="263"/>
            <ac:spMk id="15" creationId="{8533BC64-8179-5028-7141-DDA9BB94EE67}"/>
          </ac:spMkLst>
        </pc:spChg>
      </pc:sldChg>
      <pc:sldChg chg="modSp mod">
        <pc:chgData name="Whitney Bailey" userId="2ef86e25-32f9-4d06-9dc2-c610d78cff64" providerId="ADAL" clId="{02735003-5D0A-4F79-A51F-0E34B98832FB}" dt="2025-04-04T14:35:47.652" v="1132" actId="1076"/>
        <pc:sldMkLst>
          <pc:docMk/>
          <pc:sldMk cId="0" sldId="266"/>
        </pc:sldMkLst>
        <pc:spChg chg="mod">
          <ac:chgData name="Whitney Bailey" userId="2ef86e25-32f9-4d06-9dc2-c610d78cff64" providerId="ADAL" clId="{02735003-5D0A-4F79-A51F-0E34B98832FB}" dt="2025-04-04T14:35:47.652" v="1132" actId="1076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Whitney Bailey" userId="2ef86e25-32f9-4d06-9dc2-c610d78cff64" providerId="ADAL" clId="{02735003-5D0A-4F79-A51F-0E34B98832FB}" dt="2025-04-04T14:49:02.139" v="1868" actId="20577"/>
        <pc:sldMkLst>
          <pc:docMk/>
          <pc:sldMk cId="0" sldId="268"/>
        </pc:sldMkLst>
        <pc:spChg chg="mod">
          <ac:chgData name="Whitney Bailey" userId="2ef86e25-32f9-4d06-9dc2-c610d78cff64" providerId="ADAL" clId="{02735003-5D0A-4F79-A51F-0E34B98832FB}" dt="2025-04-04T14:49:02.139" v="1868" actId="20577"/>
          <ac:spMkLst>
            <pc:docMk/>
            <pc:sldMk cId="0" sldId="268"/>
            <ac:spMk id="2" creationId="{00000000-0000-0000-0000-000000000000}"/>
          </ac:spMkLst>
        </pc:spChg>
      </pc:sldChg>
      <pc:sldChg chg="modSp mod">
        <pc:chgData name="Whitney Bailey" userId="2ef86e25-32f9-4d06-9dc2-c610d78cff64" providerId="ADAL" clId="{02735003-5D0A-4F79-A51F-0E34B98832FB}" dt="2025-04-04T14:49:21.329" v="1869" actId="113"/>
        <pc:sldMkLst>
          <pc:docMk/>
          <pc:sldMk cId="0" sldId="270"/>
        </pc:sldMkLst>
        <pc:spChg chg="mod">
          <ac:chgData name="Whitney Bailey" userId="2ef86e25-32f9-4d06-9dc2-c610d78cff64" providerId="ADAL" clId="{02735003-5D0A-4F79-A51F-0E34B98832FB}" dt="2025-04-04T14:49:21.329" v="1869" actId="113"/>
          <ac:spMkLst>
            <pc:docMk/>
            <pc:sldMk cId="0" sldId="270"/>
            <ac:spMk id="2" creationId="{00000000-0000-0000-0000-000000000000}"/>
          </ac:spMkLst>
        </pc:spChg>
      </pc:sldChg>
      <pc:sldChg chg="modSp mod">
        <pc:chgData name="Whitney Bailey" userId="2ef86e25-32f9-4d06-9dc2-c610d78cff64" providerId="ADAL" clId="{02735003-5D0A-4F79-A51F-0E34B98832FB}" dt="2025-04-04T14:49:31.084" v="1874" actId="20577"/>
        <pc:sldMkLst>
          <pc:docMk/>
          <pc:sldMk cId="0" sldId="271"/>
        </pc:sldMkLst>
        <pc:spChg chg="mod">
          <ac:chgData name="Whitney Bailey" userId="2ef86e25-32f9-4d06-9dc2-c610d78cff64" providerId="ADAL" clId="{02735003-5D0A-4F79-A51F-0E34B98832FB}" dt="2025-04-04T14:49:31.084" v="1874" actId="20577"/>
          <ac:spMkLst>
            <pc:docMk/>
            <pc:sldMk cId="0" sldId="271"/>
            <ac:spMk id="2" creationId="{00000000-0000-0000-0000-000000000000}"/>
          </ac:spMkLst>
        </pc:spChg>
      </pc:sldChg>
      <pc:sldChg chg="modSp mod">
        <pc:chgData name="Whitney Bailey" userId="2ef86e25-32f9-4d06-9dc2-c610d78cff64" providerId="ADAL" clId="{02735003-5D0A-4F79-A51F-0E34B98832FB}" dt="2025-04-04T14:50:03.389" v="1883" actId="6549"/>
        <pc:sldMkLst>
          <pc:docMk/>
          <pc:sldMk cId="0" sldId="272"/>
        </pc:sldMkLst>
        <pc:spChg chg="mod">
          <ac:chgData name="Whitney Bailey" userId="2ef86e25-32f9-4d06-9dc2-c610d78cff64" providerId="ADAL" clId="{02735003-5D0A-4F79-A51F-0E34B98832FB}" dt="2025-04-04T14:50:03.389" v="1883" actId="6549"/>
          <ac:spMkLst>
            <pc:docMk/>
            <pc:sldMk cId="0" sldId="272"/>
            <ac:spMk id="2" creationId="{00000000-0000-0000-0000-000000000000}"/>
          </ac:spMkLst>
        </pc:spChg>
      </pc:sldChg>
      <pc:sldChg chg="ord">
        <pc:chgData name="Whitney Bailey" userId="2ef86e25-32f9-4d06-9dc2-c610d78cff64" providerId="ADAL" clId="{02735003-5D0A-4F79-A51F-0E34B98832FB}" dt="2025-04-04T14:51:20.679" v="1887"/>
        <pc:sldMkLst>
          <pc:docMk/>
          <pc:sldMk cId="0" sldId="273"/>
        </pc:sldMkLst>
      </pc:sldChg>
      <pc:sldChg chg="modSp mod">
        <pc:chgData name="Whitney Bailey" userId="2ef86e25-32f9-4d06-9dc2-c610d78cff64" providerId="ADAL" clId="{02735003-5D0A-4F79-A51F-0E34B98832FB}" dt="2025-04-04T14:55:31.308" v="2064" actId="20577"/>
        <pc:sldMkLst>
          <pc:docMk/>
          <pc:sldMk cId="0" sldId="275"/>
        </pc:sldMkLst>
        <pc:spChg chg="mod">
          <ac:chgData name="Whitney Bailey" userId="2ef86e25-32f9-4d06-9dc2-c610d78cff64" providerId="ADAL" clId="{02735003-5D0A-4F79-A51F-0E34B98832FB}" dt="2025-04-04T14:55:31.308" v="2064" actId="20577"/>
          <ac:spMkLst>
            <pc:docMk/>
            <pc:sldMk cId="0" sldId="275"/>
            <ac:spMk id="2" creationId="{00000000-0000-0000-0000-000000000000}"/>
          </ac:spMkLst>
        </pc:spChg>
      </pc:sldChg>
      <pc:sldChg chg="modSp mod">
        <pc:chgData name="Whitney Bailey" userId="2ef86e25-32f9-4d06-9dc2-c610d78cff64" providerId="ADAL" clId="{02735003-5D0A-4F79-A51F-0E34B98832FB}" dt="2025-04-04T14:57:37.431" v="2232" actId="20577"/>
        <pc:sldMkLst>
          <pc:docMk/>
          <pc:sldMk cId="0" sldId="276"/>
        </pc:sldMkLst>
        <pc:spChg chg="mod">
          <ac:chgData name="Whitney Bailey" userId="2ef86e25-32f9-4d06-9dc2-c610d78cff64" providerId="ADAL" clId="{02735003-5D0A-4F79-A51F-0E34B98832FB}" dt="2025-04-04T14:57:37.431" v="2232" actId="20577"/>
          <ac:spMkLst>
            <pc:docMk/>
            <pc:sldMk cId="0" sldId="276"/>
            <ac:spMk id="2" creationId="{00000000-0000-0000-0000-000000000000}"/>
          </ac:spMkLst>
        </pc:spChg>
      </pc:sldChg>
      <pc:sldChg chg="modSp mod">
        <pc:chgData name="Whitney Bailey" userId="2ef86e25-32f9-4d06-9dc2-c610d78cff64" providerId="ADAL" clId="{02735003-5D0A-4F79-A51F-0E34B98832FB}" dt="2025-04-04T14:56:37.518" v="2148" actId="6549"/>
        <pc:sldMkLst>
          <pc:docMk/>
          <pc:sldMk cId="0" sldId="277"/>
        </pc:sldMkLst>
        <pc:spChg chg="mod">
          <ac:chgData name="Whitney Bailey" userId="2ef86e25-32f9-4d06-9dc2-c610d78cff64" providerId="ADAL" clId="{02735003-5D0A-4F79-A51F-0E34B98832FB}" dt="2025-04-04T14:56:37.518" v="2148" actId="6549"/>
          <ac:spMkLst>
            <pc:docMk/>
            <pc:sldMk cId="0" sldId="277"/>
            <ac:spMk id="3" creationId="{00000000-0000-0000-0000-000000000000}"/>
          </ac:spMkLst>
        </pc:spChg>
      </pc:sldChg>
      <pc:sldChg chg="modSp mod">
        <pc:chgData name="Whitney Bailey" userId="2ef86e25-32f9-4d06-9dc2-c610d78cff64" providerId="ADAL" clId="{02735003-5D0A-4F79-A51F-0E34B98832FB}" dt="2025-04-04T15:03:44.818" v="2819" actId="403"/>
        <pc:sldMkLst>
          <pc:docMk/>
          <pc:sldMk cId="0" sldId="278"/>
        </pc:sldMkLst>
        <pc:spChg chg="mod">
          <ac:chgData name="Whitney Bailey" userId="2ef86e25-32f9-4d06-9dc2-c610d78cff64" providerId="ADAL" clId="{02735003-5D0A-4F79-A51F-0E34B98832FB}" dt="2025-04-04T15:03:44.818" v="2819" actId="403"/>
          <ac:spMkLst>
            <pc:docMk/>
            <pc:sldMk cId="0" sldId="278"/>
            <ac:spMk id="2" creationId="{00000000-0000-0000-0000-000000000000}"/>
          </ac:spMkLst>
        </pc:spChg>
      </pc:sldChg>
      <pc:sldChg chg="modSp mod">
        <pc:chgData name="Whitney Bailey" userId="2ef86e25-32f9-4d06-9dc2-c610d78cff64" providerId="ADAL" clId="{02735003-5D0A-4F79-A51F-0E34B98832FB}" dt="2025-04-04T14:48:20.091" v="1852" actId="6549"/>
        <pc:sldMkLst>
          <pc:docMk/>
          <pc:sldMk cId="0" sldId="279"/>
        </pc:sldMkLst>
        <pc:spChg chg="mod">
          <ac:chgData name="Whitney Bailey" userId="2ef86e25-32f9-4d06-9dc2-c610d78cff64" providerId="ADAL" clId="{02735003-5D0A-4F79-A51F-0E34B98832FB}" dt="2025-04-04T14:48:20.091" v="1852" actId="6549"/>
          <ac:spMkLst>
            <pc:docMk/>
            <pc:sldMk cId="0" sldId="279"/>
            <ac:spMk id="2" creationId="{00000000-0000-0000-0000-000000000000}"/>
          </ac:spMkLst>
        </pc:spChg>
      </pc:sldChg>
      <pc:sldChg chg="modSp mod">
        <pc:chgData name="Whitney Bailey" userId="2ef86e25-32f9-4d06-9dc2-c610d78cff64" providerId="ADAL" clId="{02735003-5D0A-4F79-A51F-0E34B98832FB}" dt="2025-04-04T14:35:57.710" v="1133" actId="1076"/>
        <pc:sldMkLst>
          <pc:docMk/>
          <pc:sldMk cId="3569780396" sldId="283"/>
        </pc:sldMkLst>
        <pc:spChg chg="mod">
          <ac:chgData name="Whitney Bailey" userId="2ef86e25-32f9-4d06-9dc2-c610d78cff64" providerId="ADAL" clId="{02735003-5D0A-4F79-A51F-0E34B98832FB}" dt="2025-04-04T14:35:57.710" v="1133" actId="1076"/>
          <ac:spMkLst>
            <pc:docMk/>
            <pc:sldMk cId="3569780396" sldId="283"/>
            <ac:spMk id="2" creationId="{CD00A5A2-243E-09B3-ED71-E175FD88A804}"/>
          </ac:spMkLst>
        </pc:spChg>
      </pc:sldChg>
      <pc:sldChg chg="modSp mod">
        <pc:chgData name="Whitney Bailey" userId="2ef86e25-32f9-4d06-9dc2-c610d78cff64" providerId="ADAL" clId="{02735003-5D0A-4F79-A51F-0E34B98832FB}" dt="2025-04-04T14:39:39.534" v="1357" actId="404"/>
        <pc:sldMkLst>
          <pc:docMk/>
          <pc:sldMk cId="2649292314" sldId="284"/>
        </pc:sldMkLst>
        <pc:spChg chg="mod">
          <ac:chgData name="Whitney Bailey" userId="2ef86e25-32f9-4d06-9dc2-c610d78cff64" providerId="ADAL" clId="{02735003-5D0A-4F79-A51F-0E34B98832FB}" dt="2025-04-04T14:39:39.534" v="1357" actId="404"/>
          <ac:spMkLst>
            <pc:docMk/>
            <pc:sldMk cId="2649292314" sldId="284"/>
            <ac:spMk id="2" creationId="{8FA395A1-B1D0-1415-77A1-94805EE0F2D9}"/>
          </ac:spMkLst>
        </pc:spChg>
      </pc:sldChg>
      <pc:sldChg chg="modSp mod ord">
        <pc:chgData name="Whitney Bailey" userId="2ef86e25-32f9-4d06-9dc2-c610d78cff64" providerId="ADAL" clId="{02735003-5D0A-4F79-A51F-0E34B98832FB}" dt="2025-04-04T14:53:50.078" v="2014" actId="115"/>
        <pc:sldMkLst>
          <pc:docMk/>
          <pc:sldMk cId="2088079649" sldId="285"/>
        </pc:sldMkLst>
        <pc:spChg chg="mod">
          <ac:chgData name="Whitney Bailey" userId="2ef86e25-32f9-4d06-9dc2-c610d78cff64" providerId="ADAL" clId="{02735003-5D0A-4F79-A51F-0E34B98832FB}" dt="2025-04-04T14:53:50.078" v="2014" actId="115"/>
          <ac:spMkLst>
            <pc:docMk/>
            <pc:sldMk cId="2088079649" sldId="285"/>
            <ac:spMk id="2" creationId="{3DABC90C-634B-020F-9A31-F765759C6DDD}"/>
          </ac:spMkLst>
        </pc:spChg>
      </pc:sldChg>
      <pc:sldChg chg="modSp mod">
        <pc:chgData name="Whitney Bailey" userId="2ef86e25-32f9-4d06-9dc2-c610d78cff64" providerId="ADAL" clId="{02735003-5D0A-4F79-A51F-0E34B98832FB}" dt="2025-04-04T14:47:43.716" v="1822" actId="20577"/>
        <pc:sldMkLst>
          <pc:docMk/>
          <pc:sldMk cId="1918290865" sldId="286"/>
        </pc:sldMkLst>
        <pc:spChg chg="mod">
          <ac:chgData name="Whitney Bailey" userId="2ef86e25-32f9-4d06-9dc2-c610d78cff64" providerId="ADAL" clId="{02735003-5D0A-4F79-A51F-0E34B98832FB}" dt="2025-04-04T14:47:43.716" v="1822" actId="20577"/>
          <ac:spMkLst>
            <pc:docMk/>
            <pc:sldMk cId="1918290865" sldId="286"/>
            <ac:spMk id="2" creationId="{1DEE4B9E-C45E-2D0E-E708-E71E9F6053F6}"/>
          </ac:spMkLst>
        </pc:spChg>
      </pc:sldChg>
      <pc:sldChg chg="modSp mod">
        <pc:chgData name="Whitney Bailey" userId="2ef86e25-32f9-4d06-9dc2-c610d78cff64" providerId="ADAL" clId="{02735003-5D0A-4F79-A51F-0E34B98832FB}" dt="2025-04-04T14:52:34.376" v="1950" actId="20577"/>
        <pc:sldMkLst>
          <pc:docMk/>
          <pc:sldMk cId="1365643520" sldId="287"/>
        </pc:sldMkLst>
        <pc:spChg chg="mod">
          <ac:chgData name="Whitney Bailey" userId="2ef86e25-32f9-4d06-9dc2-c610d78cff64" providerId="ADAL" clId="{02735003-5D0A-4F79-A51F-0E34B98832FB}" dt="2025-04-04T14:52:34.376" v="1950" actId="20577"/>
          <ac:spMkLst>
            <pc:docMk/>
            <pc:sldMk cId="1365643520" sldId="287"/>
            <ac:spMk id="2" creationId="{A08864E6-652A-1FF4-07F4-72FB130A6E25}"/>
          </ac:spMkLst>
        </pc:spChg>
      </pc:sldChg>
      <pc:sldChg chg="modSp mod">
        <pc:chgData name="Whitney Bailey" userId="2ef86e25-32f9-4d06-9dc2-c610d78cff64" providerId="ADAL" clId="{02735003-5D0A-4F79-A51F-0E34B98832FB}" dt="2025-04-04T14:40:27.652" v="1364" actId="20577"/>
        <pc:sldMkLst>
          <pc:docMk/>
          <pc:sldMk cId="351198289" sldId="289"/>
        </pc:sldMkLst>
        <pc:spChg chg="mod">
          <ac:chgData name="Whitney Bailey" userId="2ef86e25-32f9-4d06-9dc2-c610d78cff64" providerId="ADAL" clId="{02735003-5D0A-4F79-A51F-0E34B98832FB}" dt="2025-04-04T14:40:27.652" v="1364" actId="20577"/>
          <ac:spMkLst>
            <pc:docMk/>
            <pc:sldMk cId="351198289" sldId="289"/>
            <ac:spMk id="2" creationId="{8AA7B974-4E0B-A7C0-2E6A-767427571C2B}"/>
          </ac:spMkLst>
        </pc:spChg>
      </pc:sldChg>
      <pc:sldChg chg="modSp mod">
        <pc:chgData name="Whitney Bailey" userId="2ef86e25-32f9-4d06-9dc2-c610d78cff64" providerId="ADAL" clId="{02735003-5D0A-4F79-A51F-0E34B98832FB}" dt="2025-04-04T14:59:06.723" v="2385" actId="20577"/>
        <pc:sldMkLst>
          <pc:docMk/>
          <pc:sldMk cId="732094705" sldId="293"/>
        </pc:sldMkLst>
        <pc:spChg chg="mod">
          <ac:chgData name="Whitney Bailey" userId="2ef86e25-32f9-4d06-9dc2-c610d78cff64" providerId="ADAL" clId="{02735003-5D0A-4F79-A51F-0E34B98832FB}" dt="2025-04-04T14:59:06.723" v="2385" actId="20577"/>
          <ac:spMkLst>
            <pc:docMk/>
            <pc:sldMk cId="732094705" sldId="293"/>
            <ac:spMk id="4" creationId="{1D0507C7-C568-B1AE-FE26-CF2E623146BE}"/>
          </ac:spMkLst>
        </pc:spChg>
      </pc:sldChg>
      <pc:sldChg chg="modSp mod">
        <pc:chgData name="Whitney Bailey" userId="2ef86e25-32f9-4d06-9dc2-c610d78cff64" providerId="ADAL" clId="{02735003-5D0A-4F79-A51F-0E34B98832FB}" dt="2025-04-04T14:59:50.972" v="2445" actId="20577"/>
        <pc:sldMkLst>
          <pc:docMk/>
          <pc:sldMk cId="3439136380" sldId="294"/>
        </pc:sldMkLst>
        <pc:spChg chg="mod">
          <ac:chgData name="Whitney Bailey" userId="2ef86e25-32f9-4d06-9dc2-c610d78cff64" providerId="ADAL" clId="{02735003-5D0A-4F79-A51F-0E34B98832FB}" dt="2025-04-04T14:59:50.972" v="2445" actId="20577"/>
          <ac:spMkLst>
            <pc:docMk/>
            <pc:sldMk cId="3439136380" sldId="294"/>
            <ac:spMk id="6" creationId="{DB950242-54FC-67BC-5181-00388F951614}"/>
          </ac:spMkLst>
        </pc:spChg>
      </pc:sldChg>
      <pc:sldChg chg="modSp mod">
        <pc:chgData name="Whitney Bailey" userId="2ef86e25-32f9-4d06-9dc2-c610d78cff64" providerId="ADAL" clId="{02735003-5D0A-4F79-A51F-0E34B98832FB}" dt="2025-04-04T15:02:24.524" v="2750" actId="1076"/>
        <pc:sldMkLst>
          <pc:docMk/>
          <pc:sldMk cId="2201258203" sldId="295"/>
        </pc:sldMkLst>
        <pc:spChg chg="mod">
          <ac:chgData name="Whitney Bailey" userId="2ef86e25-32f9-4d06-9dc2-c610d78cff64" providerId="ADAL" clId="{02735003-5D0A-4F79-A51F-0E34B98832FB}" dt="2025-04-04T15:02:24.524" v="2750" actId="1076"/>
          <ac:spMkLst>
            <pc:docMk/>
            <pc:sldMk cId="2201258203" sldId="295"/>
            <ac:spMk id="6" creationId="{4AD71343-E7D3-C105-BDDA-652787CA11A6}"/>
          </ac:spMkLst>
        </pc:spChg>
      </pc:sldChg>
      <pc:sldChg chg="del">
        <pc:chgData name="Whitney Bailey" userId="2ef86e25-32f9-4d06-9dc2-c610d78cff64" providerId="ADAL" clId="{02735003-5D0A-4F79-A51F-0E34B98832FB}" dt="2025-04-04T15:02:29.401" v="2751" actId="47"/>
        <pc:sldMkLst>
          <pc:docMk/>
          <pc:sldMk cId="720232428" sldId="296"/>
        </pc:sldMkLst>
      </pc:sldChg>
      <pc:sldChg chg="modSp mod">
        <pc:chgData name="Whitney Bailey" userId="2ef86e25-32f9-4d06-9dc2-c610d78cff64" providerId="ADAL" clId="{02735003-5D0A-4F79-A51F-0E34B98832FB}" dt="2025-04-04T14:27:34.951" v="685" actId="20577"/>
        <pc:sldMkLst>
          <pc:docMk/>
          <pc:sldMk cId="1597141915" sldId="297"/>
        </pc:sldMkLst>
        <pc:spChg chg="mod">
          <ac:chgData name="Whitney Bailey" userId="2ef86e25-32f9-4d06-9dc2-c610d78cff64" providerId="ADAL" clId="{02735003-5D0A-4F79-A51F-0E34B98832FB}" dt="2025-04-04T14:27:34.951" v="685" actId="20577"/>
          <ac:spMkLst>
            <pc:docMk/>
            <pc:sldMk cId="1597141915" sldId="297"/>
            <ac:spMk id="2" creationId="{F59BEB4E-DFEF-F258-5089-64FA0AA0BB32}"/>
          </ac:spMkLst>
        </pc:spChg>
      </pc:sldChg>
      <pc:sldChg chg="modSp mod">
        <pc:chgData name="Whitney Bailey" userId="2ef86e25-32f9-4d06-9dc2-c610d78cff64" providerId="ADAL" clId="{02735003-5D0A-4F79-A51F-0E34B98832FB}" dt="2025-04-04T14:21:45.308" v="184" actId="20577"/>
        <pc:sldMkLst>
          <pc:docMk/>
          <pc:sldMk cId="82627444" sldId="298"/>
        </pc:sldMkLst>
        <pc:spChg chg="mod">
          <ac:chgData name="Whitney Bailey" userId="2ef86e25-32f9-4d06-9dc2-c610d78cff64" providerId="ADAL" clId="{02735003-5D0A-4F79-A51F-0E34B98832FB}" dt="2025-04-04T14:21:45.308" v="184" actId="20577"/>
          <ac:spMkLst>
            <pc:docMk/>
            <pc:sldMk cId="82627444" sldId="298"/>
            <ac:spMk id="2" creationId="{DB80EEA9-B475-B92F-2E6B-0ABE7481B1B6}"/>
          </ac:spMkLst>
        </pc:spChg>
      </pc:sldChg>
      <pc:sldChg chg="modSp mod">
        <pc:chgData name="Whitney Bailey" userId="2ef86e25-32f9-4d06-9dc2-c610d78cff64" providerId="ADAL" clId="{02735003-5D0A-4F79-A51F-0E34B98832FB}" dt="2025-04-04T14:22:35.589" v="188" actId="403"/>
        <pc:sldMkLst>
          <pc:docMk/>
          <pc:sldMk cId="1373156203" sldId="300"/>
        </pc:sldMkLst>
        <pc:spChg chg="mod">
          <ac:chgData name="Whitney Bailey" userId="2ef86e25-32f9-4d06-9dc2-c610d78cff64" providerId="ADAL" clId="{02735003-5D0A-4F79-A51F-0E34B98832FB}" dt="2025-04-04T14:22:35.589" v="188" actId="403"/>
          <ac:spMkLst>
            <pc:docMk/>
            <pc:sldMk cId="1373156203" sldId="300"/>
            <ac:spMk id="2" creationId="{54867C39-03E0-2BEE-19B0-00C991EA0421}"/>
          </ac:spMkLst>
        </pc:spChg>
      </pc:sldChg>
      <pc:sldChg chg="modSp mod">
        <pc:chgData name="Whitney Bailey" userId="2ef86e25-32f9-4d06-9dc2-c610d78cff64" providerId="ADAL" clId="{02735003-5D0A-4F79-A51F-0E34B98832FB}" dt="2025-04-04T14:15:53.104" v="26" actId="20577"/>
        <pc:sldMkLst>
          <pc:docMk/>
          <pc:sldMk cId="2185049040" sldId="301"/>
        </pc:sldMkLst>
        <pc:spChg chg="mod">
          <ac:chgData name="Whitney Bailey" userId="2ef86e25-32f9-4d06-9dc2-c610d78cff64" providerId="ADAL" clId="{02735003-5D0A-4F79-A51F-0E34B98832FB}" dt="2025-04-04T14:15:53.104" v="26" actId="20577"/>
          <ac:spMkLst>
            <pc:docMk/>
            <pc:sldMk cId="2185049040" sldId="301"/>
            <ac:spMk id="2" creationId="{73315C2F-C322-24AF-94C8-2F67E75FDB08}"/>
          </ac:spMkLst>
        </pc:spChg>
      </pc:sldChg>
      <pc:sldChg chg="addSp modSp mod">
        <pc:chgData name="Whitney Bailey" userId="2ef86e25-32f9-4d06-9dc2-c610d78cff64" providerId="ADAL" clId="{02735003-5D0A-4F79-A51F-0E34B98832FB}" dt="2025-04-04T14:22:29.781" v="186" actId="20577"/>
        <pc:sldMkLst>
          <pc:docMk/>
          <pc:sldMk cId="1370414390" sldId="302"/>
        </pc:sldMkLst>
        <pc:spChg chg="mod">
          <ac:chgData name="Whitney Bailey" userId="2ef86e25-32f9-4d06-9dc2-c610d78cff64" providerId="ADAL" clId="{02735003-5D0A-4F79-A51F-0E34B98832FB}" dt="2025-04-04T14:18:18.549" v="38" actId="20577"/>
          <ac:spMkLst>
            <pc:docMk/>
            <pc:sldMk cId="1370414390" sldId="302"/>
            <ac:spMk id="2" creationId="{22C8AC08-02C0-6837-D320-60CF414B879E}"/>
          </ac:spMkLst>
        </pc:spChg>
        <pc:spChg chg="mod">
          <ac:chgData name="Whitney Bailey" userId="2ef86e25-32f9-4d06-9dc2-c610d78cff64" providerId="ADAL" clId="{02735003-5D0A-4F79-A51F-0E34B98832FB}" dt="2025-04-04T14:18:12.219" v="35" actId="20577"/>
          <ac:spMkLst>
            <pc:docMk/>
            <pc:sldMk cId="1370414390" sldId="302"/>
            <ac:spMk id="3" creationId="{AC19BE01-3469-9E92-3BAF-7E0A7EDA7B98}"/>
          </ac:spMkLst>
        </pc:spChg>
        <pc:spChg chg="mod">
          <ac:chgData name="Whitney Bailey" userId="2ef86e25-32f9-4d06-9dc2-c610d78cff64" providerId="ADAL" clId="{02735003-5D0A-4F79-A51F-0E34B98832FB}" dt="2025-04-04T14:18:23.437" v="39" actId="1076"/>
          <ac:spMkLst>
            <pc:docMk/>
            <pc:sldMk cId="1370414390" sldId="302"/>
            <ac:spMk id="5" creationId="{7B2F00DA-50FC-6387-4136-A6945D8E1E8F}"/>
          </ac:spMkLst>
        </pc:spChg>
        <pc:spChg chg="mod">
          <ac:chgData name="Whitney Bailey" userId="2ef86e25-32f9-4d06-9dc2-c610d78cff64" providerId="ADAL" clId="{02735003-5D0A-4F79-A51F-0E34B98832FB}" dt="2025-04-04T14:22:29.781" v="186" actId="20577"/>
          <ac:spMkLst>
            <pc:docMk/>
            <pc:sldMk cId="1370414390" sldId="302"/>
            <ac:spMk id="6" creationId="{098248C9-D012-2248-54D7-FE8FC42BABBF}"/>
          </ac:spMkLst>
        </pc:spChg>
        <pc:picChg chg="add mod">
          <ac:chgData name="Whitney Bailey" userId="2ef86e25-32f9-4d06-9dc2-c610d78cff64" providerId="ADAL" clId="{02735003-5D0A-4F79-A51F-0E34B98832FB}" dt="2025-04-04T14:18:15.430" v="36" actId="1076"/>
          <ac:picMkLst>
            <pc:docMk/>
            <pc:sldMk cId="1370414390" sldId="302"/>
            <ac:picMk id="4" creationId="{31F70270-95A3-65F5-899C-9F03B1DD2A8C}"/>
          </ac:picMkLst>
        </pc:picChg>
      </pc:sldChg>
      <pc:sldChg chg="addSp delSp modSp add mod">
        <pc:chgData name="Whitney Bailey" userId="2ef86e25-32f9-4d06-9dc2-c610d78cff64" providerId="ADAL" clId="{02735003-5D0A-4F79-A51F-0E34B98832FB}" dt="2025-04-04T14:32:51.364" v="1032" actId="1076"/>
        <pc:sldMkLst>
          <pc:docMk/>
          <pc:sldMk cId="416682133" sldId="303"/>
        </pc:sldMkLst>
        <pc:spChg chg="mod">
          <ac:chgData name="Whitney Bailey" userId="2ef86e25-32f9-4d06-9dc2-c610d78cff64" providerId="ADAL" clId="{02735003-5D0A-4F79-A51F-0E34B98832FB}" dt="2025-04-04T14:31:57.917" v="1022" actId="20577"/>
          <ac:spMkLst>
            <pc:docMk/>
            <pc:sldMk cId="416682133" sldId="303"/>
            <ac:spMk id="2" creationId="{D762E115-6D24-2DA5-BEF1-306D8622408E}"/>
          </ac:spMkLst>
        </pc:spChg>
        <pc:picChg chg="del">
          <ac:chgData name="Whitney Bailey" userId="2ef86e25-32f9-4d06-9dc2-c610d78cff64" providerId="ADAL" clId="{02735003-5D0A-4F79-A51F-0E34B98832FB}" dt="2025-04-04T14:27:27.205" v="683" actId="478"/>
          <ac:picMkLst>
            <pc:docMk/>
            <pc:sldMk cId="416682133" sldId="303"/>
            <ac:picMk id="3" creationId="{6E1E9E0B-74D6-1124-F766-02BAC127B156}"/>
          </ac:picMkLst>
        </pc:picChg>
        <pc:picChg chg="add mod">
          <ac:chgData name="Whitney Bailey" userId="2ef86e25-32f9-4d06-9dc2-c610d78cff64" providerId="ADAL" clId="{02735003-5D0A-4F79-A51F-0E34B98832FB}" dt="2025-04-04T14:32:51.364" v="1032" actId="1076"/>
          <ac:picMkLst>
            <pc:docMk/>
            <pc:sldMk cId="416682133" sldId="303"/>
            <ac:picMk id="4" creationId="{7624F27A-C520-C602-380A-DF8B5F5BD1B7}"/>
          </ac:picMkLst>
        </pc:picChg>
      </pc:sldChg>
    </pc:docChg>
  </pc:docChgLst>
  <pc:docChgLst>
    <pc:chgData name="Whitney Bailey" userId="S::whitneyb@ardfky.org::2ef86e25-32f9-4d06-9dc2-c610d78cff64" providerId="AD" clId="Web-{D3EFC3F8-A297-C5BC-A3A5-C3539F2A2027}"/>
    <pc:docChg chg="addSld delSld modSld sldOrd">
      <pc:chgData name="Whitney Bailey" userId="S::whitneyb@ardfky.org::2ef86e25-32f9-4d06-9dc2-c610d78cff64" providerId="AD" clId="Web-{D3EFC3F8-A297-C5BC-A3A5-C3539F2A2027}" dt="2025-04-04T10:31:44.744" v="1529" actId="20577"/>
      <pc:docMkLst>
        <pc:docMk/>
      </pc:docMkLst>
      <pc:sldChg chg="modSp">
        <pc:chgData name="Whitney Bailey" userId="S::whitneyb@ardfky.org::2ef86e25-32f9-4d06-9dc2-c610d78cff64" providerId="AD" clId="Web-{D3EFC3F8-A297-C5BC-A3A5-C3539F2A2027}" dt="2025-04-04T09:20:06.794" v="1" actId="20577"/>
        <pc:sldMkLst>
          <pc:docMk/>
          <pc:sldMk cId="0" sldId="256"/>
        </pc:sldMkLst>
        <pc:spChg chg="mod">
          <ac:chgData name="Whitney Bailey" userId="S::whitneyb@ardfky.org::2ef86e25-32f9-4d06-9dc2-c610d78cff64" providerId="AD" clId="Web-{D3EFC3F8-A297-C5BC-A3A5-C3539F2A2027}" dt="2025-04-04T09:20:06.794" v="1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">
        <pc:chgData name="Whitney Bailey" userId="S::whitneyb@ardfky.org::2ef86e25-32f9-4d06-9dc2-c610d78cff64" providerId="AD" clId="Web-{D3EFC3F8-A297-C5BC-A3A5-C3539F2A2027}" dt="2025-04-04T10:13:10.113" v="730" actId="20577"/>
        <pc:sldMkLst>
          <pc:docMk/>
          <pc:sldMk cId="0" sldId="260"/>
        </pc:sldMkLst>
        <pc:spChg chg="mod">
          <ac:chgData name="Whitney Bailey" userId="S::whitneyb@ardfky.org::2ef86e25-32f9-4d06-9dc2-c610d78cff64" providerId="AD" clId="Web-{D3EFC3F8-A297-C5BC-A3A5-C3539F2A2027}" dt="2025-04-04T10:13:10.113" v="730" actId="20577"/>
          <ac:spMkLst>
            <pc:docMk/>
            <pc:sldMk cId="0" sldId="260"/>
            <ac:spMk id="2" creationId="{00000000-0000-0000-0000-000000000000}"/>
          </ac:spMkLst>
        </pc:spChg>
      </pc:sldChg>
      <pc:sldChg chg="modSp ord">
        <pc:chgData name="Whitney Bailey" userId="S::whitneyb@ardfky.org::2ef86e25-32f9-4d06-9dc2-c610d78cff64" providerId="AD" clId="Web-{D3EFC3F8-A297-C5BC-A3A5-C3539F2A2027}" dt="2025-04-04T10:17:22.979" v="812" actId="1076"/>
        <pc:sldMkLst>
          <pc:docMk/>
          <pc:sldMk cId="0" sldId="261"/>
        </pc:sldMkLst>
        <pc:spChg chg="mod">
          <ac:chgData name="Whitney Bailey" userId="S::whitneyb@ardfky.org::2ef86e25-32f9-4d06-9dc2-c610d78cff64" providerId="AD" clId="Web-{D3EFC3F8-A297-C5BC-A3A5-C3539F2A2027}" dt="2025-04-04T10:17:22.979" v="812" actId="1076"/>
          <ac:spMkLst>
            <pc:docMk/>
            <pc:sldMk cId="0" sldId="261"/>
            <ac:spMk id="3" creationId="{00000000-0000-0000-0000-000000000000}"/>
          </ac:spMkLst>
        </pc:spChg>
      </pc:sldChg>
      <pc:sldChg chg="modSp">
        <pc:chgData name="Whitney Bailey" userId="S::whitneyb@ardfky.org::2ef86e25-32f9-4d06-9dc2-c610d78cff64" providerId="AD" clId="Web-{D3EFC3F8-A297-C5BC-A3A5-C3539F2A2027}" dt="2025-04-04T09:26:51.133" v="61" actId="20577"/>
        <pc:sldMkLst>
          <pc:docMk/>
          <pc:sldMk cId="0" sldId="262"/>
        </pc:sldMkLst>
        <pc:spChg chg="mod">
          <ac:chgData name="Whitney Bailey" userId="S::whitneyb@ardfky.org::2ef86e25-32f9-4d06-9dc2-c610d78cff64" providerId="AD" clId="Web-{D3EFC3F8-A297-C5BC-A3A5-C3539F2A2027}" dt="2025-04-04T09:26:51.133" v="61" actId="20577"/>
          <ac:spMkLst>
            <pc:docMk/>
            <pc:sldMk cId="0" sldId="262"/>
            <ac:spMk id="2" creationId="{00000000-0000-0000-0000-000000000000}"/>
          </ac:spMkLst>
        </pc:spChg>
      </pc:sldChg>
      <pc:sldChg chg="modSp">
        <pc:chgData name="Whitney Bailey" userId="S::whitneyb@ardfky.org::2ef86e25-32f9-4d06-9dc2-c610d78cff64" providerId="AD" clId="Web-{D3EFC3F8-A297-C5BC-A3A5-C3539F2A2027}" dt="2025-04-04T10:24:10.057" v="1105" actId="20577"/>
        <pc:sldMkLst>
          <pc:docMk/>
          <pc:sldMk cId="0" sldId="263"/>
        </pc:sldMkLst>
        <pc:spChg chg="mod">
          <ac:chgData name="Whitney Bailey" userId="S::whitneyb@ardfky.org::2ef86e25-32f9-4d06-9dc2-c610d78cff64" providerId="AD" clId="Web-{D3EFC3F8-A297-C5BC-A3A5-C3539F2A2027}" dt="2025-04-04T10:17:35.745" v="814" actId="1076"/>
          <ac:spMkLst>
            <pc:docMk/>
            <pc:sldMk cId="0" sldId="263"/>
            <ac:spMk id="11" creationId="{00000000-0000-0000-0000-000000000000}"/>
          </ac:spMkLst>
        </pc:spChg>
        <pc:spChg chg="mod">
          <ac:chgData name="Whitney Bailey" userId="S::whitneyb@ardfky.org::2ef86e25-32f9-4d06-9dc2-c610d78cff64" providerId="AD" clId="Web-{D3EFC3F8-A297-C5BC-A3A5-C3539F2A2027}" dt="2025-04-04T10:17:42.402" v="816" actId="1076"/>
          <ac:spMkLst>
            <pc:docMk/>
            <pc:sldMk cId="0" sldId="263"/>
            <ac:spMk id="12" creationId="{00000000-0000-0000-0000-000000000000}"/>
          </ac:spMkLst>
        </pc:spChg>
        <pc:spChg chg="mod">
          <ac:chgData name="Whitney Bailey" userId="S::whitneyb@ardfky.org::2ef86e25-32f9-4d06-9dc2-c610d78cff64" providerId="AD" clId="Web-{D3EFC3F8-A297-C5BC-A3A5-C3539F2A2027}" dt="2025-04-04T10:21:49.067" v="959" actId="20577"/>
          <ac:spMkLst>
            <pc:docMk/>
            <pc:sldMk cId="0" sldId="263"/>
            <ac:spMk id="13" creationId="{00000000-0000-0000-0000-000000000000}"/>
          </ac:spMkLst>
        </pc:spChg>
        <pc:spChg chg="mod">
          <ac:chgData name="Whitney Bailey" userId="S::whitneyb@ardfky.org::2ef86e25-32f9-4d06-9dc2-c610d78cff64" providerId="AD" clId="Web-{D3EFC3F8-A297-C5BC-A3A5-C3539F2A2027}" dt="2025-04-04T10:24:10.057" v="1105" actId="20577"/>
          <ac:spMkLst>
            <pc:docMk/>
            <pc:sldMk cId="0" sldId="263"/>
            <ac:spMk id="14" creationId="{00000000-0000-0000-0000-000000000000}"/>
          </ac:spMkLst>
        </pc:spChg>
        <pc:spChg chg="mod">
          <ac:chgData name="Whitney Bailey" userId="S::whitneyb@ardfky.org::2ef86e25-32f9-4d06-9dc2-c610d78cff64" providerId="AD" clId="Web-{D3EFC3F8-A297-C5BC-A3A5-C3539F2A2027}" dt="2025-04-04T10:17:59.761" v="818" actId="20577"/>
          <ac:spMkLst>
            <pc:docMk/>
            <pc:sldMk cId="0" sldId="263"/>
            <ac:spMk id="15" creationId="{8533BC64-8179-5028-7141-DDA9BB94EE67}"/>
          </ac:spMkLst>
        </pc:spChg>
        <pc:spChg chg="mod">
          <ac:chgData name="Whitney Bailey" userId="S::whitneyb@ardfky.org::2ef86e25-32f9-4d06-9dc2-c610d78cff64" providerId="AD" clId="Web-{D3EFC3F8-A297-C5BC-A3A5-C3539F2A2027}" dt="2025-04-04T10:17:52.292" v="817" actId="20577"/>
          <ac:spMkLst>
            <pc:docMk/>
            <pc:sldMk cId="0" sldId="263"/>
            <ac:spMk id="16" creationId="{B87460EB-6C8E-8877-A332-4AA8C5FB4DBA}"/>
          </ac:spMkLst>
        </pc:spChg>
      </pc:sldChg>
      <pc:sldChg chg="ord">
        <pc:chgData name="Whitney Bailey" userId="S::whitneyb@ardfky.org::2ef86e25-32f9-4d06-9dc2-c610d78cff64" providerId="AD" clId="Web-{D3EFC3F8-A297-C5BC-A3A5-C3539F2A2027}" dt="2025-04-04T09:24:52.942" v="45"/>
        <pc:sldMkLst>
          <pc:docMk/>
          <pc:sldMk cId="0" sldId="267"/>
        </pc:sldMkLst>
      </pc:sldChg>
      <pc:sldChg chg="modSp">
        <pc:chgData name="Whitney Bailey" userId="S::whitneyb@ardfky.org::2ef86e25-32f9-4d06-9dc2-c610d78cff64" providerId="AD" clId="Web-{D3EFC3F8-A297-C5BC-A3A5-C3539F2A2027}" dt="2025-04-04T10:28:33.394" v="1305" actId="20577"/>
        <pc:sldMkLst>
          <pc:docMk/>
          <pc:sldMk cId="0" sldId="268"/>
        </pc:sldMkLst>
        <pc:spChg chg="mod">
          <ac:chgData name="Whitney Bailey" userId="S::whitneyb@ardfky.org::2ef86e25-32f9-4d06-9dc2-c610d78cff64" providerId="AD" clId="Web-{D3EFC3F8-A297-C5BC-A3A5-C3539F2A2027}" dt="2025-04-04T10:28:33.394" v="1305" actId="20577"/>
          <ac:spMkLst>
            <pc:docMk/>
            <pc:sldMk cId="0" sldId="268"/>
            <ac:spMk id="2" creationId="{00000000-0000-0000-0000-000000000000}"/>
          </ac:spMkLst>
        </pc:spChg>
      </pc:sldChg>
      <pc:sldChg chg="modSp">
        <pc:chgData name="Whitney Bailey" userId="S::whitneyb@ardfky.org::2ef86e25-32f9-4d06-9dc2-c610d78cff64" providerId="AD" clId="Web-{D3EFC3F8-A297-C5BC-A3A5-C3539F2A2027}" dt="2025-04-04T10:30:16.522" v="1408" actId="20577"/>
        <pc:sldMkLst>
          <pc:docMk/>
          <pc:sldMk cId="0" sldId="269"/>
        </pc:sldMkLst>
        <pc:spChg chg="mod">
          <ac:chgData name="Whitney Bailey" userId="S::whitneyb@ardfky.org::2ef86e25-32f9-4d06-9dc2-c610d78cff64" providerId="AD" clId="Web-{D3EFC3F8-A297-C5BC-A3A5-C3539F2A2027}" dt="2025-04-04T10:30:16.522" v="1408" actId="20577"/>
          <ac:spMkLst>
            <pc:docMk/>
            <pc:sldMk cId="0" sldId="269"/>
            <ac:spMk id="2" creationId="{00000000-0000-0000-0000-000000000000}"/>
          </ac:spMkLst>
        </pc:spChg>
      </pc:sldChg>
      <pc:sldChg chg="modSp">
        <pc:chgData name="Whitney Bailey" userId="S::whitneyb@ardfky.org::2ef86e25-32f9-4d06-9dc2-c610d78cff64" providerId="AD" clId="Web-{D3EFC3F8-A297-C5BC-A3A5-C3539F2A2027}" dt="2025-04-04T10:31:44.744" v="1529" actId="20577"/>
        <pc:sldMkLst>
          <pc:docMk/>
          <pc:sldMk cId="0" sldId="270"/>
        </pc:sldMkLst>
        <pc:spChg chg="mod">
          <ac:chgData name="Whitney Bailey" userId="S::whitneyb@ardfky.org::2ef86e25-32f9-4d06-9dc2-c610d78cff64" providerId="AD" clId="Web-{D3EFC3F8-A297-C5BC-A3A5-C3539F2A2027}" dt="2025-04-04T10:31:44.744" v="1529" actId="20577"/>
          <ac:spMkLst>
            <pc:docMk/>
            <pc:sldMk cId="0" sldId="270"/>
            <ac:spMk id="2" creationId="{00000000-0000-0000-0000-000000000000}"/>
          </ac:spMkLst>
        </pc:spChg>
      </pc:sldChg>
      <pc:sldChg chg="modSp add del">
        <pc:chgData name="Whitney Bailey" userId="S::whitneyb@ardfky.org::2ef86e25-32f9-4d06-9dc2-c610d78cff64" providerId="AD" clId="Web-{D3EFC3F8-A297-C5BC-A3A5-C3539F2A2027}" dt="2025-04-04T10:27:22.892" v="1277" actId="20577"/>
        <pc:sldMkLst>
          <pc:docMk/>
          <pc:sldMk cId="0" sldId="279"/>
        </pc:sldMkLst>
        <pc:spChg chg="mod">
          <ac:chgData name="Whitney Bailey" userId="S::whitneyb@ardfky.org::2ef86e25-32f9-4d06-9dc2-c610d78cff64" providerId="AD" clId="Web-{D3EFC3F8-A297-C5BC-A3A5-C3539F2A2027}" dt="2025-04-04T10:27:22.892" v="1277" actId="20577"/>
          <ac:spMkLst>
            <pc:docMk/>
            <pc:sldMk cId="0" sldId="279"/>
            <ac:spMk id="2" creationId="{00000000-0000-0000-0000-000000000000}"/>
          </ac:spMkLst>
        </pc:spChg>
      </pc:sldChg>
      <pc:sldChg chg="modSp">
        <pc:chgData name="Whitney Bailey" userId="S::whitneyb@ardfky.org::2ef86e25-32f9-4d06-9dc2-c610d78cff64" providerId="AD" clId="Web-{D3EFC3F8-A297-C5BC-A3A5-C3539F2A2027}" dt="2025-04-04T09:25:46.694" v="52" actId="20577"/>
        <pc:sldMkLst>
          <pc:docMk/>
          <pc:sldMk cId="73519342" sldId="280"/>
        </pc:sldMkLst>
        <pc:spChg chg="mod">
          <ac:chgData name="Whitney Bailey" userId="S::whitneyb@ardfky.org::2ef86e25-32f9-4d06-9dc2-c610d78cff64" providerId="AD" clId="Web-{D3EFC3F8-A297-C5BC-A3A5-C3539F2A2027}" dt="2025-04-04T09:20:22.888" v="3" actId="1076"/>
          <ac:spMkLst>
            <pc:docMk/>
            <pc:sldMk cId="73519342" sldId="280"/>
            <ac:spMk id="5" creationId="{47B592D3-0C10-2E7E-7034-F7338F7BA691}"/>
          </ac:spMkLst>
        </pc:spChg>
        <pc:spChg chg="mod">
          <ac:chgData name="Whitney Bailey" userId="S::whitneyb@ardfky.org::2ef86e25-32f9-4d06-9dc2-c610d78cff64" providerId="AD" clId="Web-{D3EFC3F8-A297-C5BC-A3A5-C3539F2A2027}" dt="2025-04-04T09:25:46.694" v="52" actId="20577"/>
          <ac:spMkLst>
            <pc:docMk/>
            <pc:sldMk cId="73519342" sldId="280"/>
            <ac:spMk id="6" creationId="{632DB036-2122-E0D8-47B4-104868BBE8D0}"/>
          </ac:spMkLst>
        </pc:spChg>
      </pc:sldChg>
      <pc:sldChg chg="modSp">
        <pc:chgData name="Whitney Bailey" userId="S::whitneyb@ardfky.org::2ef86e25-32f9-4d06-9dc2-c610d78cff64" providerId="AD" clId="Web-{D3EFC3F8-A297-C5BC-A3A5-C3539F2A2027}" dt="2025-04-04T09:50:00.654" v="371" actId="20577"/>
        <pc:sldMkLst>
          <pc:docMk/>
          <pc:sldMk cId="2394090062" sldId="281"/>
        </pc:sldMkLst>
        <pc:spChg chg="mod">
          <ac:chgData name="Whitney Bailey" userId="S::whitneyb@ardfky.org::2ef86e25-32f9-4d06-9dc2-c610d78cff64" providerId="AD" clId="Web-{D3EFC3F8-A297-C5BC-A3A5-C3539F2A2027}" dt="2025-04-04T09:50:00.654" v="371" actId="20577"/>
          <ac:spMkLst>
            <pc:docMk/>
            <pc:sldMk cId="2394090062" sldId="281"/>
            <ac:spMk id="2" creationId="{DE6E6C14-03F8-AF88-47AE-B6A6FDB295F6}"/>
          </ac:spMkLst>
        </pc:spChg>
      </pc:sldChg>
      <pc:sldChg chg="modSp">
        <pc:chgData name="Whitney Bailey" userId="S::whitneyb@ardfky.org::2ef86e25-32f9-4d06-9dc2-c610d78cff64" providerId="AD" clId="Web-{D3EFC3F8-A297-C5BC-A3A5-C3539F2A2027}" dt="2025-04-04T10:23:58.603" v="1104" actId="20577"/>
        <pc:sldMkLst>
          <pc:docMk/>
          <pc:sldMk cId="3569780396" sldId="283"/>
        </pc:sldMkLst>
        <pc:spChg chg="mod">
          <ac:chgData name="Whitney Bailey" userId="S::whitneyb@ardfky.org::2ef86e25-32f9-4d06-9dc2-c610d78cff64" providerId="AD" clId="Web-{D3EFC3F8-A297-C5BC-A3A5-C3539F2A2027}" dt="2025-04-04T10:23:58.603" v="1104" actId="20577"/>
          <ac:spMkLst>
            <pc:docMk/>
            <pc:sldMk cId="3569780396" sldId="283"/>
            <ac:spMk id="2" creationId="{CD00A5A2-243E-09B3-ED71-E175FD88A804}"/>
          </ac:spMkLst>
        </pc:spChg>
      </pc:sldChg>
      <pc:sldChg chg="modSp">
        <pc:chgData name="Whitney Bailey" userId="S::whitneyb@ardfky.org::2ef86e25-32f9-4d06-9dc2-c610d78cff64" providerId="AD" clId="Web-{D3EFC3F8-A297-C5BC-A3A5-C3539F2A2027}" dt="2025-04-04T10:24:44.449" v="1122" actId="20577"/>
        <pc:sldMkLst>
          <pc:docMk/>
          <pc:sldMk cId="2649292314" sldId="284"/>
        </pc:sldMkLst>
        <pc:spChg chg="mod">
          <ac:chgData name="Whitney Bailey" userId="S::whitneyb@ardfky.org::2ef86e25-32f9-4d06-9dc2-c610d78cff64" providerId="AD" clId="Web-{D3EFC3F8-A297-C5BC-A3A5-C3539F2A2027}" dt="2025-04-04T10:24:44.449" v="1122" actId="20577"/>
          <ac:spMkLst>
            <pc:docMk/>
            <pc:sldMk cId="2649292314" sldId="284"/>
            <ac:spMk id="2" creationId="{8FA395A1-B1D0-1415-77A1-94805EE0F2D9}"/>
          </ac:spMkLst>
        </pc:spChg>
      </pc:sldChg>
      <pc:sldChg chg="modSp">
        <pc:chgData name="Whitney Bailey" userId="S::whitneyb@ardfky.org::2ef86e25-32f9-4d06-9dc2-c610d78cff64" providerId="AD" clId="Web-{D3EFC3F8-A297-C5BC-A3A5-C3539F2A2027}" dt="2025-04-04T10:24:54.574" v="1130" actId="20577"/>
        <pc:sldMkLst>
          <pc:docMk/>
          <pc:sldMk cId="1918290865" sldId="286"/>
        </pc:sldMkLst>
        <pc:spChg chg="mod">
          <ac:chgData name="Whitney Bailey" userId="S::whitneyb@ardfky.org::2ef86e25-32f9-4d06-9dc2-c610d78cff64" providerId="AD" clId="Web-{D3EFC3F8-A297-C5BC-A3A5-C3539F2A2027}" dt="2025-04-04T10:24:54.574" v="1130" actId="20577"/>
          <ac:spMkLst>
            <pc:docMk/>
            <pc:sldMk cId="1918290865" sldId="286"/>
            <ac:spMk id="2" creationId="{1DEE4B9E-C45E-2D0E-E708-E71E9F6053F6}"/>
          </ac:spMkLst>
        </pc:spChg>
      </pc:sldChg>
      <pc:sldChg chg="modSp add del">
        <pc:chgData name="Whitney Bailey" userId="S::whitneyb@ardfky.org::2ef86e25-32f9-4d06-9dc2-c610d78cff64" providerId="AD" clId="Web-{D3EFC3F8-A297-C5BC-A3A5-C3539F2A2027}" dt="2025-04-04T09:24:50.645" v="43"/>
        <pc:sldMkLst>
          <pc:docMk/>
          <pc:sldMk cId="3540026610" sldId="291"/>
        </pc:sldMkLst>
        <pc:spChg chg="mod">
          <ac:chgData name="Whitney Bailey" userId="S::whitneyb@ardfky.org::2ef86e25-32f9-4d06-9dc2-c610d78cff64" providerId="AD" clId="Web-{D3EFC3F8-A297-C5BC-A3A5-C3539F2A2027}" dt="2025-04-04T09:24:16.894" v="30" actId="20577"/>
          <ac:spMkLst>
            <pc:docMk/>
            <pc:sldMk cId="3540026610" sldId="291"/>
            <ac:spMk id="2" creationId="{ECA20B4A-20A0-0610-E69A-B48FCED726B1}"/>
          </ac:spMkLst>
        </pc:spChg>
      </pc:sldChg>
      <pc:sldChg chg="addSp modSp add ord replId">
        <pc:chgData name="Whitney Bailey" userId="S::whitneyb@ardfky.org::2ef86e25-32f9-4d06-9dc2-c610d78cff64" providerId="AD" clId="Web-{D3EFC3F8-A297-C5BC-A3A5-C3539F2A2027}" dt="2025-04-04T10:16:17.899" v="793" actId="20577"/>
        <pc:sldMkLst>
          <pc:docMk/>
          <pc:sldMk cId="1597141915" sldId="297"/>
        </pc:sldMkLst>
        <pc:spChg chg="mod">
          <ac:chgData name="Whitney Bailey" userId="S::whitneyb@ardfky.org::2ef86e25-32f9-4d06-9dc2-c610d78cff64" providerId="AD" clId="Web-{D3EFC3F8-A297-C5BC-A3A5-C3539F2A2027}" dt="2025-04-04T10:16:17.899" v="793" actId="20577"/>
          <ac:spMkLst>
            <pc:docMk/>
            <pc:sldMk cId="1597141915" sldId="297"/>
            <ac:spMk id="2" creationId="{F59BEB4E-DFEF-F258-5089-64FA0AA0BB32}"/>
          </ac:spMkLst>
        </pc:spChg>
        <pc:picChg chg="add mod">
          <ac:chgData name="Whitney Bailey" userId="S::whitneyb@ardfky.org::2ef86e25-32f9-4d06-9dc2-c610d78cff64" providerId="AD" clId="Web-{D3EFC3F8-A297-C5BC-A3A5-C3539F2A2027}" dt="2025-04-04T10:15:42.492" v="783" actId="1076"/>
          <ac:picMkLst>
            <pc:docMk/>
            <pc:sldMk cId="1597141915" sldId="297"/>
            <ac:picMk id="3" creationId="{05019019-568C-F341-2E3E-72BD7FE18967}"/>
          </ac:picMkLst>
        </pc:picChg>
      </pc:sldChg>
      <pc:sldChg chg="modSp add replId">
        <pc:chgData name="Whitney Bailey" userId="S::whitneyb@ardfky.org::2ef86e25-32f9-4d06-9dc2-c610d78cff64" providerId="AD" clId="Web-{D3EFC3F8-A297-C5BC-A3A5-C3539F2A2027}" dt="2025-04-04T10:10:03.436" v="660" actId="20577"/>
        <pc:sldMkLst>
          <pc:docMk/>
          <pc:sldMk cId="82627444" sldId="298"/>
        </pc:sldMkLst>
        <pc:spChg chg="mod">
          <ac:chgData name="Whitney Bailey" userId="S::whitneyb@ardfky.org::2ef86e25-32f9-4d06-9dc2-c610d78cff64" providerId="AD" clId="Web-{D3EFC3F8-A297-C5BC-A3A5-C3539F2A2027}" dt="2025-04-04T10:10:03.436" v="660" actId="20577"/>
          <ac:spMkLst>
            <pc:docMk/>
            <pc:sldMk cId="82627444" sldId="298"/>
            <ac:spMk id="2" creationId="{DB80EEA9-B475-B92F-2E6B-0ABE7481B1B6}"/>
          </ac:spMkLst>
        </pc:spChg>
      </pc:sldChg>
      <pc:sldChg chg="addSp delSp modSp add mod replId setBg">
        <pc:chgData name="Whitney Bailey" userId="S::whitneyb@ardfky.org::2ef86e25-32f9-4d06-9dc2-c610d78cff64" providerId="AD" clId="Web-{D3EFC3F8-A297-C5BC-A3A5-C3539F2A2027}" dt="2025-04-04T09:43:25.987" v="298"/>
        <pc:sldMkLst>
          <pc:docMk/>
          <pc:sldMk cId="3836549718" sldId="299"/>
        </pc:sldMkLst>
        <pc:spChg chg="mod ord">
          <ac:chgData name="Whitney Bailey" userId="S::whitneyb@ardfky.org::2ef86e25-32f9-4d06-9dc2-c610d78cff64" providerId="AD" clId="Web-{D3EFC3F8-A297-C5BC-A3A5-C3539F2A2027}" dt="2025-04-04T09:42:56.830" v="291"/>
          <ac:spMkLst>
            <pc:docMk/>
            <pc:sldMk cId="3836549718" sldId="299"/>
            <ac:spMk id="2" creationId="{0C3259FA-EAA2-4CD2-E54D-57426281DEC4}"/>
          </ac:spMkLst>
        </pc:spChg>
        <pc:spChg chg="add del">
          <ac:chgData name="Whitney Bailey" userId="S::whitneyb@ardfky.org::2ef86e25-32f9-4d06-9dc2-c610d78cff64" providerId="AD" clId="Web-{D3EFC3F8-A297-C5BC-A3A5-C3539F2A2027}" dt="2025-04-04T09:42:56.830" v="291"/>
          <ac:spMkLst>
            <pc:docMk/>
            <pc:sldMk cId="3836549718" sldId="299"/>
            <ac:spMk id="9" creationId="{04812C46-200A-4DEB-A05E-3ED6C68C2387}"/>
          </ac:spMkLst>
        </pc:spChg>
        <pc:spChg chg="add del">
          <ac:chgData name="Whitney Bailey" userId="S::whitneyb@ardfky.org::2ef86e25-32f9-4d06-9dc2-c610d78cff64" providerId="AD" clId="Web-{D3EFC3F8-A297-C5BC-A3A5-C3539F2A2027}" dt="2025-04-04T09:42:56.830" v="291"/>
          <ac:spMkLst>
            <pc:docMk/>
            <pc:sldMk cId="3836549718" sldId="299"/>
            <ac:spMk id="11" creationId="{D1EA859B-E555-4109-94F3-6700E046E008}"/>
          </ac:spMkLst>
        </pc:spChg>
        <pc:picChg chg="add del mod">
          <ac:chgData name="Whitney Bailey" userId="S::whitneyb@ardfky.org::2ef86e25-32f9-4d06-9dc2-c610d78cff64" providerId="AD" clId="Web-{D3EFC3F8-A297-C5BC-A3A5-C3539F2A2027}" dt="2025-04-04T09:42:46.033" v="288"/>
          <ac:picMkLst>
            <pc:docMk/>
            <pc:sldMk cId="3836549718" sldId="299"/>
            <ac:picMk id="3" creationId="{A0BEE08B-AE68-7B3B-4EFE-B696CED73EF7}"/>
          </ac:picMkLst>
        </pc:picChg>
        <pc:picChg chg="add del mod">
          <ac:chgData name="Whitney Bailey" userId="S::whitneyb@ardfky.org::2ef86e25-32f9-4d06-9dc2-c610d78cff64" providerId="AD" clId="Web-{D3EFC3F8-A297-C5BC-A3A5-C3539F2A2027}" dt="2025-04-04T09:43:25.987" v="298"/>
          <ac:picMkLst>
            <pc:docMk/>
            <pc:sldMk cId="3836549718" sldId="299"/>
            <ac:picMk id="4" creationId="{60A1B73D-F487-8E23-7583-4F86B5D75496}"/>
          </ac:picMkLst>
        </pc:picChg>
      </pc:sldChg>
      <pc:sldChg chg="addSp delSp modSp add mod replId setBg">
        <pc:chgData name="Whitney Bailey" userId="S::whitneyb@ardfky.org::2ef86e25-32f9-4d06-9dc2-c610d78cff64" providerId="AD" clId="Web-{D3EFC3F8-A297-C5BC-A3A5-C3539F2A2027}" dt="2025-04-04T09:54:30.146" v="468" actId="1076"/>
        <pc:sldMkLst>
          <pc:docMk/>
          <pc:sldMk cId="1373156203" sldId="300"/>
        </pc:sldMkLst>
        <pc:spChg chg="mod">
          <ac:chgData name="Whitney Bailey" userId="S::whitneyb@ardfky.org::2ef86e25-32f9-4d06-9dc2-c610d78cff64" providerId="AD" clId="Web-{D3EFC3F8-A297-C5BC-A3A5-C3539F2A2027}" dt="2025-04-04T09:53:27.941" v="459" actId="20577"/>
          <ac:spMkLst>
            <pc:docMk/>
            <pc:sldMk cId="1373156203" sldId="300"/>
            <ac:spMk id="2" creationId="{54867C39-03E0-2BEE-19B0-00C991EA0421}"/>
          </ac:spMkLst>
        </pc:spChg>
        <pc:picChg chg="add del mod">
          <ac:chgData name="Whitney Bailey" userId="S::whitneyb@ardfky.org::2ef86e25-32f9-4d06-9dc2-c610d78cff64" providerId="AD" clId="Web-{D3EFC3F8-A297-C5BC-A3A5-C3539F2A2027}" dt="2025-04-04T09:54:30.146" v="468" actId="1076"/>
          <ac:picMkLst>
            <pc:docMk/>
            <pc:sldMk cId="1373156203" sldId="300"/>
            <ac:picMk id="3" creationId="{C32A4385-27A6-DD78-98D0-4AE5867F6FC1}"/>
          </ac:picMkLst>
        </pc:picChg>
      </pc:sldChg>
      <pc:sldChg chg="add replId">
        <pc:chgData name="Whitney Bailey" userId="S::whitneyb@ardfky.org::2ef86e25-32f9-4d06-9dc2-c610d78cff64" providerId="AD" clId="Web-{D3EFC3F8-A297-C5BC-A3A5-C3539F2A2027}" dt="2025-04-04T09:54:51.271" v="469"/>
        <pc:sldMkLst>
          <pc:docMk/>
          <pc:sldMk cId="2185049040" sldId="301"/>
        </pc:sldMkLst>
      </pc:sldChg>
      <pc:sldChg chg="addSp delSp modSp add ord replId">
        <pc:chgData name="Whitney Bailey" userId="S::whitneyb@ardfky.org::2ef86e25-32f9-4d06-9dc2-c610d78cff64" providerId="AD" clId="Web-{D3EFC3F8-A297-C5BC-A3A5-C3539F2A2027}" dt="2025-04-04T10:16:53.760" v="799" actId="1076"/>
        <pc:sldMkLst>
          <pc:docMk/>
          <pc:sldMk cId="1370414390" sldId="302"/>
        </pc:sldMkLst>
        <pc:spChg chg="mod">
          <ac:chgData name="Whitney Bailey" userId="S::whitneyb@ardfky.org::2ef86e25-32f9-4d06-9dc2-c610d78cff64" providerId="AD" clId="Web-{D3EFC3F8-A297-C5BC-A3A5-C3539F2A2027}" dt="2025-04-04T10:11:03.344" v="678" actId="20577"/>
          <ac:spMkLst>
            <pc:docMk/>
            <pc:sldMk cId="1370414390" sldId="302"/>
            <ac:spMk id="2" creationId="{22C8AC08-02C0-6837-D320-60CF414B879E}"/>
          </ac:spMkLst>
        </pc:spChg>
        <pc:picChg chg="del">
          <ac:chgData name="Whitney Bailey" userId="S::whitneyb@ardfky.org::2ef86e25-32f9-4d06-9dc2-c610d78cff64" providerId="AD" clId="Web-{D3EFC3F8-A297-C5BC-A3A5-C3539F2A2027}" dt="2025-04-04T10:16:38.134" v="794"/>
          <ac:picMkLst>
            <pc:docMk/>
            <pc:sldMk cId="1370414390" sldId="302"/>
            <ac:picMk id="3" creationId="{BCB351F5-7FAC-DDE7-5A23-B745F1AAF2D7}"/>
          </ac:picMkLst>
        </pc:picChg>
        <pc:picChg chg="add mod">
          <ac:chgData name="Whitney Bailey" userId="S::whitneyb@ardfky.org::2ef86e25-32f9-4d06-9dc2-c610d78cff64" providerId="AD" clId="Web-{D3EFC3F8-A297-C5BC-A3A5-C3539F2A2027}" dt="2025-04-04T10:16:53.760" v="799" actId="1076"/>
          <ac:picMkLst>
            <pc:docMk/>
            <pc:sldMk cId="1370414390" sldId="302"/>
            <ac:picMk id="4" creationId="{C89DE93F-FF8A-2433-9351-0BA8B98E9157}"/>
          </ac:picMkLst>
        </pc:picChg>
      </pc:sldChg>
      <pc:sldChg chg="modSp add replId">
        <pc:chgData name="Whitney Bailey" userId="S::whitneyb@ardfky.org::2ef86e25-32f9-4d06-9dc2-c610d78cff64" providerId="AD" clId="Web-{D3EFC3F8-A297-C5BC-A3A5-C3539F2A2027}" dt="2025-04-04T10:13:17.707" v="731" actId="20577"/>
        <pc:sldMkLst>
          <pc:docMk/>
          <pc:sldMk cId="2101070046" sldId="303"/>
        </pc:sldMkLst>
        <pc:spChg chg="mod">
          <ac:chgData name="Whitney Bailey" userId="S::whitneyb@ardfky.org::2ef86e25-32f9-4d06-9dc2-c610d78cff64" providerId="AD" clId="Web-{D3EFC3F8-A297-C5BC-A3A5-C3539F2A2027}" dt="2025-04-04T10:13:17.707" v="731" actId="20577"/>
          <ac:spMkLst>
            <pc:docMk/>
            <pc:sldMk cId="2101070046" sldId="303"/>
            <ac:spMk id="2" creationId="{10B13C61-57C2-1D65-2659-42657E1552F8}"/>
          </ac:spMkLst>
        </pc:spChg>
      </pc:sldChg>
    </pc:docChg>
  </pc:docChgLst>
  <pc:docChgLst>
    <pc:chgData name="Erica Fields" userId="dc4e37cb-99d3-4eed-a767-47a72d111518" providerId="ADAL" clId="{6791C940-12D7-4204-A167-0CF9FE9FE916}"/>
    <pc:docChg chg="undo custSel addSld delSld modSld sldOrd">
      <pc:chgData name="Erica Fields" userId="dc4e37cb-99d3-4eed-a767-47a72d111518" providerId="ADAL" clId="{6791C940-12D7-4204-A167-0CF9FE9FE916}" dt="2025-04-04T12:42:37.455" v="2190" actId="1076"/>
      <pc:docMkLst>
        <pc:docMk/>
      </pc:docMkLst>
      <pc:sldChg chg="modSp mod">
        <pc:chgData name="Erica Fields" userId="dc4e37cb-99d3-4eed-a767-47a72d111518" providerId="ADAL" clId="{6791C940-12D7-4204-A167-0CF9FE9FE916}" dt="2025-04-04T12:39:20.287" v="2106" actId="20577"/>
        <pc:sldMkLst>
          <pc:docMk/>
          <pc:sldMk cId="0" sldId="260"/>
        </pc:sldMkLst>
        <pc:spChg chg="mod">
          <ac:chgData name="Erica Fields" userId="dc4e37cb-99d3-4eed-a767-47a72d111518" providerId="ADAL" clId="{6791C940-12D7-4204-A167-0CF9FE9FE916}" dt="2025-04-04T12:39:20.287" v="2106" actId="20577"/>
          <ac:spMkLst>
            <pc:docMk/>
            <pc:sldMk cId="0" sldId="260"/>
            <ac:spMk id="2" creationId="{00000000-0000-0000-0000-000000000000}"/>
          </ac:spMkLst>
        </pc:spChg>
      </pc:sldChg>
      <pc:sldChg chg="ord">
        <pc:chgData name="Erica Fields" userId="dc4e37cb-99d3-4eed-a767-47a72d111518" providerId="ADAL" clId="{6791C940-12D7-4204-A167-0CF9FE9FE916}" dt="2025-04-04T12:36:41.585" v="2055"/>
        <pc:sldMkLst>
          <pc:docMk/>
          <pc:sldMk cId="0" sldId="261"/>
        </pc:sldMkLst>
      </pc:sldChg>
      <pc:sldChg chg="modSp mod">
        <pc:chgData name="Erica Fields" userId="dc4e37cb-99d3-4eed-a767-47a72d111518" providerId="ADAL" clId="{6791C940-12D7-4204-A167-0CF9FE9FE916}" dt="2025-04-04T12:32:02.444" v="2042" actId="20577"/>
        <pc:sldMkLst>
          <pc:docMk/>
          <pc:sldMk cId="0" sldId="263"/>
        </pc:sldMkLst>
        <pc:spChg chg="mod">
          <ac:chgData name="Erica Fields" userId="dc4e37cb-99d3-4eed-a767-47a72d111518" providerId="ADAL" clId="{6791C940-12D7-4204-A167-0CF9FE9FE916}" dt="2025-04-04T12:32:02.444" v="2042" actId="20577"/>
          <ac:spMkLst>
            <pc:docMk/>
            <pc:sldMk cId="0" sldId="263"/>
            <ac:spMk id="14" creationId="{00000000-0000-0000-0000-000000000000}"/>
          </ac:spMkLst>
        </pc:spChg>
      </pc:sldChg>
      <pc:sldChg chg="modSp mod">
        <pc:chgData name="Erica Fields" userId="dc4e37cb-99d3-4eed-a767-47a72d111518" providerId="ADAL" clId="{6791C940-12D7-4204-A167-0CF9FE9FE916}" dt="2025-04-03T20:24:32.990" v="1" actId="20577"/>
        <pc:sldMkLst>
          <pc:docMk/>
          <pc:sldMk cId="0" sldId="275"/>
        </pc:sldMkLst>
        <pc:spChg chg="mod">
          <ac:chgData name="Erica Fields" userId="dc4e37cb-99d3-4eed-a767-47a72d111518" providerId="ADAL" clId="{6791C940-12D7-4204-A167-0CF9FE9FE916}" dt="2025-04-03T20:24:32.990" v="1" actId="20577"/>
          <ac:spMkLst>
            <pc:docMk/>
            <pc:sldMk cId="0" sldId="275"/>
            <ac:spMk id="2" creationId="{00000000-0000-0000-0000-000000000000}"/>
          </ac:spMkLst>
        </pc:spChg>
      </pc:sldChg>
      <pc:sldChg chg="ord">
        <pc:chgData name="Erica Fields" userId="dc4e37cb-99d3-4eed-a767-47a72d111518" providerId="ADAL" clId="{6791C940-12D7-4204-A167-0CF9FE9FE916}" dt="2025-04-03T20:42:16.205" v="890"/>
        <pc:sldMkLst>
          <pc:docMk/>
          <pc:sldMk cId="0" sldId="276"/>
        </pc:sldMkLst>
      </pc:sldChg>
      <pc:sldChg chg="ord">
        <pc:chgData name="Erica Fields" userId="dc4e37cb-99d3-4eed-a767-47a72d111518" providerId="ADAL" clId="{6791C940-12D7-4204-A167-0CF9FE9FE916}" dt="2025-04-03T20:42:12.244" v="888"/>
        <pc:sldMkLst>
          <pc:docMk/>
          <pc:sldMk cId="0" sldId="277"/>
        </pc:sldMkLst>
      </pc:sldChg>
      <pc:sldChg chg="ord">
        <pc:chgData name="Erica Fields" userId="dc4e37cb-99d3-4eed-a767-47a72d111518" providerId="ADAL" clId="{6791C940-12D7-4204-A167-0CF9FE9FE916}" dt="2025-04-04T12:35:58.251" v="2047"/>
        <pc:sldMkLst>
          <pc:docMk/>
          <pc:sldMk cId="2394090062" sldId="281"/>
        </pc:sldMkLst>
      </pc:sldChg>
      <pc:sldChg chg="modSp mod">
        <pc:chgData name="Erica Fields" userId="dc4e37cb-99d3-4eed-a767-47a72d111518" providerId="ADAL" clId="{6791C940-12D7-4204-A167-0CF9FE9FE916}" dt="2025-04-04T12:34:41.419" v="2045" actId="1076"/>
        <pc:sldMkLst>
          <pc:docMk/>
          <pc:sldMk cId="3569780396" sldId="283"/>
        </pc:sldMkLst>
        <pc:spChg chg="mod">
          <ac:chgData name="Erica Fields" userId="dc4e37cb-99d3-4eed-a767-47a72d111518" providerId="ADAL" clId="{6791C940-12D7-4204-A167-0CF9FE9FE916}" dt="2025-04-04T12:34:41.419" v="2045" actId="1076"/>
          <ac:spMkLst>
            <pc:docMk/>
            <pc:sldMk cId="3569780396" sldId="283"/>
            <ac:spMk id="2" creationId="{CD00A5A2-243E-09B3-ED71-E175FD88A804}"/>
          </ac:spMkLst>
        </pc:spChg>
      </pc:sldChg>
      <pc:sldChg chg="modSp mod">
        <pc:chgData name="Erica Fields" userId="dc4e37cb-99d3-4eed-a767-47a72d111518" providerId="ADAL" clId="{6791C940-12D7-4204-A167-0CF9FE9FE916}" dt="2025-04-04T12:42:37.455" v="2190" actId="1076"/>
        <pc:sldMkLst>
          <pc:docMk/>
          <pc:sldMk cId="2649292314" sldId="284"/>
        </pc:sldMkLst>
        <pc:spChg chg="mod">
          <ac:chgData name="Erica Fields" userId="dc4e37cb-99d3-4eed-a767-47a72d111518" providerId="ADAL" clId="{6791C940-12D7-4204-A167-0CF9FE9FE916}" dt="2025-04-04T12:42:37.455" v="2190" actId="1076"/>
          <ac:spMkLst>
            <pc:docMk/>
            <pc:sldMk cId="2649292314" sldId="284"/>
            <ac:spMk id="2" creationId="{8FA395A1-B1D0-1415-77A1-94805EE0F2D9}"/>
          </ac:spMkLst>
        </pc:spChg>
      </pc:sldChg>
      <pc:sldChg chg="addSp delSp modSp new mod setBg">
        <pc:chgData name="Erica Fields" userId="dc4e37cb-99d3-4eed-a767-47a72d111518" providerId="ADAL" clId="{6791C940-12D7-4204-A167-0CF9FE9FE916}" dt="2025-04-03T20:42:01.421" v="886" actId="1076"/>
        <pc:sldMkLst>
          <pc:docMk/>
          <pc:sldMk cId="732094705" sldId="293"/>
        </pc:sldMkLst>
        <pc:spChg chg="add mod">
          <ac:chgData name="Erica Fields" userId="dc4e37cb-99d3-4eed-a767-47a72d111518" providerId="ADAL" clId="{6791C940-12D7-4204-A167-0CF9FE9FE916}" dt="2025-04-03T20:42:01.421" v="886" actId="1076"/>
          <ac:spMkLst>
            <pc:docMk/>
            <pc:sldMk cId="732094705" sldId="293"/>
            <ac:spMk id="4" creationId="{1D0507C7-C568-B1AE-FE26-CF2E623146BE}"/>
          </ac:spMkLst>
        </pc:spChg>
        <pc:grpChg chg="add">
          <ac:chgData name="Erica Fields" userId="dc4e37cb-99d3-4eed-a767-47a72d111518" providerId="ADAL" clId="{6791C940-12D7-4204-A167-0CF9FE9FE916}" dt="2025-04-03T20:37:03.353" v="323" actId="26606"/>
          <ac:grpSpMkLst>
            <pc:docMk/>
            <pc:sldMk cId="732094705" sldId="293"/>
            <ac:grpSpMk id="11" creationId="{6258F736-B256-8039-9DC6-F4E49A5C5AD5}"/>
          </ac:grpSpMkLst>
        </pc:grpChg>
        <pc:picChg chg="add del mod">
          <ac:chgData name="Erica Fields" userId="dc4e37cb-99d3-4eed-a767-47a72d111518" providerId="ADAL" clId="{6791C940-12D7-4204-A167-0CF9FE9FE916}" dt="2025-04-03T20:30:36.784" v="319" actId="21"/>
          <ac:picMkLst>
            <pc:docMk/>
            <pc:sldMk cId="732094705" sldId="293"/>
            <ac:picMk id="3" creationId="{19165208-07C5-CD93-81E3-C5519D918B4F}"/>
          </ac:picMkLst>
        </pc:picChg>
        <pc:picChg chg="add mod">
          <ac:chgData name="Erica Fields" userId="dc4e37cb-99d3-4eed-a767-47a72d111518" providerId="ADAL" clId="{6791C940-12D7-4204-A167-0CF9FE9FE916}" dt="2025-04-03T20:40:31.868" v="770" actId="1076"/>
          <ac:picMkLst>
            <pc:docMk/>
            <pc:sldMk cId="732094705" sldId="293"/>
            <ac:picMk id="6" creationId="{BE84F981-D800-39E8-6A24-AE57B9780DD9}"/>
          </ac:picMkLst>
        </pc:picChg>
      </pc:sldChg>
      <pc:sldChg chg="addSp modSp new mod setBg">
        <pc:chgData name="Erica Fields" userId="dc4e37cb-99d3-4eed-a767-47a72d111518" providerId="ADAL" clId="{6791C940-12D7-4204-A167-0CF9FE9FE916}" dt="2025-04-03T20:46:25.729" v="1178" actId="1076"/>
        <pc:sldMkLst>
          <pc:docMk/>
          <pc:sldMk cId="3439136380" sldId="294"/>
        </pc:sldMkLst>
        <pc:spChg chg="add mod">
          <ac:chgData name="Erica Fields" userId="dc4e37cb-99d3-4eed-a767-47a72d111518" providerId="ADAL" clId="{6791C940-12D7-4204-A167-0CF9FE9FE916}" dt="2025-04-03T20:46:11.035" v="1174" actId="1076"/>
          <ac:spMkLst>
            <pc:docMk/>
            <pc:sldMk cId="3439136380" sldId="294"/>
            <ac:spMk id="6" creationId="{DB950242-54FC-67BC-5181-00388F951614}"/>
          </ac:spMkLst>
        </pc:spChg>
        <pc:picChg chg="add mod">
          <ac:chgData name="Erica Fields" userId="dc4e37cb-99d3-4eed-a767-47a72d111518" providerId="ADAL" clId="{6791C940-12D7-4204-A167-0CF9FE9FE916}" dt="2025-04-03T20:46:25.729" v="1178" actId="1076"/>
          <ac:picMkLst>
            <pc:docMk/>
            <pc:sldMk cId="3439136380" sldId="294"/>
            <ac:picMk id="3" creationId="{532079F2-6FA0-2110-2D72-688F45C3F388}"/>
          </ac:picMkLst>
        </pc:picChg>
        <pc:picChg chg="add mod">
          <ac:chgData name="Erica Fields" userId="dc4e37cb-99d3-4eed-a767-47a72d111518" providerId="ADAL" clId="{6791C940-12D7-4204-A167-0CF9FE9FE916}" dt="2025-04-03T20:46:21.925" v="1177" actId="1076"/>
          <ac:picMkLst>
            <pc:docMk/>
            <pc:sldMk cId="3439136380" sldId="294"/>
            <ac:picMk id="5" creationId="{D3AA0111-DA6E-D097-7B9A-2E9DA59D8C41}"/>
          </ac:picMkLst>
        </pc:picChg>
      </pc:sldChg>
      <pc:sldChg chg="addSp delSp modSp new del mod setBg">
        <pc:chgData name="Erica Fields" userId="dc4e37cb-99d3-4eed-a767-47a72d111518" providerId="ADAL" clId="{6791C940-12D7-4204-A167-0CF9FE9FE916}" dt="2025-04-03T20:49:01.132" v="1193" actId="2696"/>
        <pc:sldMkLst>
          <pc:docMk/>
          <pc:sldMk cId="1064117911" sldId="295"/>
        </pc:sldMkLst>
        <pc:spChg chg="add">
          <ac:chgData name="Erica Fields" userId="dc4e37cb-99d3-4eed-a767-47a72d111518" providerId="ADAL" clId="{6791C940-12D7-4204-A167-0CF9FE9FE916}" dt="2025-04-03T20:48:51.197" v="1192" actId="26606"/>
          <ac:spMkLst>
            <pc:docMk/>
            <pc:sldMk cId="1064117911" sldId="295"/>
            <ac:spMk id="7" creationId="{A9F529C3-C941-49FD-8C67-82F134F64BDB}"/>
          </ac:spMkLst>
        </pc:spChg>
        <pc:spChg chg="add">
          <ac:chgData name="Erica Fields" userId="dc4e37cb-99d3-4eed-a767-47a72d111518" providerId="ADAL" clId="{6791C940-12D7-4204-A167-0CF9FE9FE916}" dt="2025-04-03T20:48:51.197" v="1192" actId="26606"/>
          <ac:spMkLst>
            <pc:docMk/>
            <pc:sldMk cId="1064117911" sldId="295"/>
            <ac:spMk id="8" creationId="{20586029-32A0-47E5-9AEC-AE3ABA6B94D0}"/>
          </ac:spMkLst>
        </pc:spChg>
        <pc:spChg chg="add del">
          <ac:chgData name="Erica Fields" userId="dc4e37cb-99d3-4eed-a767-47a72d111518" providerId="ADAL" clId="{6791C940-12D7-4204-A167-0CF9FE9FE916}" dt="2025-04-03T20:48:50.342" v="1189" actId="26606"/>
          <ac:spMkLst>
            <pc:docMk/>
            <pc:sldMk cId="1064117911" sldId="295"/>
            <ac:spMk id="10" creationId="{A9F529C3-C941-49FD-8C67-82F134F64BDB}"/>
          </ac:spMkLst>
        </pc:spChg>
        <pc:spChg chg="add del">
          <ac:chgData name="Erica Fields" userId="dc4e37cb-99d3-4eed-a767-47a72d111518" providerId="ADAL" clId="{6791C940-12D7-4204-A167-0CF9FE9FE916}" dt="2025-04-03T20:48:50.342" v="1189" actId="26606"/>
          <ac:spMkLst>
            <pc:docMk/>
            <pc:sldMk cId="1064117911" sldId="295"/>
            <ac:spMk id="12" creationId="{20586029-32A0-47E5-9AEC-AE3ABA6B94D0}"/>
          </ac:spMkLst>
        </pc:spChg>
        <pc:picChg chg="add mod ord">
          <ac:chgData name="Erica Fields" userId="dc4e37cb-99d3-4eed-a767-47a72d111518" providerId="ADAL" clId="{6791C940-12D7-4204-A167-0CF9FE9FE916}" dt="2025-04-03T20:48:51.197" v="1192" actId="26606"/>
          <ac:picMkLst>
            <pc:docMk/>
            <pc:sldMk cId="1064117911" sldId="295"/>
            <ac:picMk id="3" creationId="{BEF04255-9283-D767-8EFF-A286AD00F47C}"/>
          </ac:picMkLst>
        </pc:picChg>
        <pc:picChg chg="add mod">
          <ac:chgData name="Erica Fields" userId="dc4e37cb-99d3-4eed-a767-47a72d111518" providerId="ADAL" clId="{6791C940-12D7-4204-A167-0CF9FE9FE916}" dt="2025-04-03T20:48:51.197" v="1192" actId="26606"/>
          <ac:picMkLst>
            <pc:docMk/>
            <pc:sldMk cId="1064117911" sldId="295"/>
            <ac:picMk id="5" creationId="{74770CF3-99E8-5EBE-4743-DE04FF1744AA}"/>
          </ac:picMkLst>
        </pc:picChg>
        <pc:cxnChg chg="add">
          <ac:chgData name="Erica Fields" userId="dc4e37cb-99d3-4eed-a767-47a72d111518" providerId="ADAL" clId="{6791C940-12D7-4204-A167-0CF9FE9FE916}" dt="2025-04-03T20:48:51.197" v="1192" actId="26606"/>
          <ac:cxnSpMkLst>
            <pc:docMk/>
            <pc:sldMk cId="1064117911" sldId="295"/>
            <ac:cxnSpMk id="9" creationId="{8C730EAB-A532-4295-A302-FB4B90DB9F5E}"/>
          </ac:cxnSpMkLst>
        </pc:cxnChg>
        <pc:cxnChg chg="add del">
          <ac:chgData name="Erica Fields" userId="dc4e37cb-99d3-4eed-a767-47a72d111518" providerId="ADAL" clId="{6791C940-12D7-4204-A167-0CF9FE9FE916}" dt="2025-04-03T20:48:50.342" v="1189" actId="26606"/>
          <ac:cxnSpMkLst>
            <pc:docMk/>
            <pc:sldMk cId="1064117911" sldId="295"/>
            <ac:cxnSpMk id="14" creationId="{8C730EAB-A532-4295-A302-FB4B90DB9F5E}"/>
          </ac:cxnSpMkLst>
        </pc:cxnChg>
      </pc:sldChg>
      <pc:sldChg chg="addSp modSp new mod setBg">
        <pc:chgData name="Erica Fields" userId="dc4e37cb-99d3-4eed-a767-47a72d111518" providerId="ADAL" clId="{6791C940-12D7-4204-A167-0CF9FE9FE916}" dt="2025-04-03T20:52:42.588" v="1394" actId="1076"/>
        <pc:sldMkLst>
          <pc:docMk/>
          <pc:sldMk cId="2201258203" sldId="295"/>
        </pc:sldMkLst>
        <pc:spChg chg="add mod">
          <ac:chgData name="Erica Fields" userId="dc4e37cb-99d3-4eed-a767-47a72d111518" providerId="ADAL" clId="{6791C940-12D7-4204-A167-0CF9FE9FE916}" dt="2025-04-03T20:52:42.588" v="1394" actId="1076"/>
          <ac:spMkLst>
            <pc:docMk/>
            <pc:sldMk cId="2201258203" sldId="295"/>
            <ac:spMk id="6" creationId="{4AD71343-E7D3-C105-BDDA-652787CA11A6}"/>
          </ac:spMkLst>
        </pc:spChg>
        <pc:picChg chg="add mod">
          <ac:chgData name="Erica Fields" userId="dc4e37cb-99d3-4eed-a767-47a72d111518" providerId="ADAL" clId="{6791C940-12D7-4204-A167-0CF9FE9FE916}" dt="2025-04-03T20:50:39.671" v="1208" actId="1076"/>
          <ac:picMkLst>
            <pc:docMk/>
            <pc:sldMk cId="2201258203" sldId="295"/>
            <ac:picMk id="3" creationId="{50BA0F5B-F2C0-BD9F-DAFC-C34D21344EF2}"/>
          </ac:picMkLst>
        </pc:picChg>
        <pc:picChg chg="add mod">
          <ac:chgData name="Erica Fields" userId="dc4e37cb-99d3-4eed-a767-47a72d111518" providerId="ADAL" clId="{6791C940-12D7-4204-A167-0CF9FE9FE916}" dt="2025-04-03T20:50:20.246" v="1203" actId="14100"/>
          <ac:picMkLst>
            <pc:docMk/>
            <pc:sldMk cId="2201258203" sldId="295"/>
            <ac:picMk id="5" creationId="{098982C0-EFDF-7273-DB75-250449C31D51}"/>
          </ac:picMkLst>
        </pc:picChg>
      </pc:sldChg>
      <pc:sldChg chg="new">
        <pc:chgData name="Erica Fields" userId="dc4e37cb-99d3-4eed-a767-47a72d111518" providerId="ADAL" clId="{6791C940-12D7-4204-A167-0CF9FE9FE916}" dt="2025-04-03T20:52:50.271" v="1395" actId="680"/>
        <pc:sldMkLst>
          <pc:docMk/>
          <pc:sldMk cId="720232428" sldId="296"/>
        </pc:sldMkLst>
      </pc:sldChg>
      <pc:sldChg chg="modSp mod">
        <pc:chgData name="Erica Fields" userId="dc4e37cb-99d3-4eed-a767-47a72d111518" providerId="ADAL" clId="{6791C940-12D7-4204-A167-0CF9FE9FE916}" dt="2025-04-04T12:41:50.034" v="2188" actId="20577"/>
        <pc:sldMkLst>
          <pc:docMk/>
          <pc:sldMk cId="82627444" sldId="298"/>
        </pc:sldMkLst>
        <pc:spChg chg="mod">
          <ac:chgData name="Erica Fields" userId="dc4e37cb-99d3-4eed-a767-47a72d111518" providerId="ADAL" clId="{6791C940-12D7-4204-A167-0CF9FE9FE916}" dt="2025-04-04T12:41:50.034" v="2188" actId="20577"/>
          <ac:spMkLst>
            <pc:docMk/>
            <pc:sldMk cId="82627444" sldId="298"/>
            <ac:spMk id="2" creationId="{DB80EEA9-B475-B92F-2E6B-0ABE7481B1B6}"/>
          </ac:spMkLst>
        </pc:spChg>
      </pc:sldChg>
      <pc:sldChg chg="ord">
        <pc:chgData name="Erica Fields" userId="dc4e37cb-99d3-4eed-a767-47a72d111518" providerId="ADAL" clId="{6791C940-12D7-4204-A167-0CF9FE9FE916}" dt="2025-04-04T12:37:57.046" v="2057"/>
        <pc:sldMkLst>
          <pc:docMk/>
          <pc:sldMk cId="3836549718" sldId="299"/>
        </pc:sldMkLst>
      </pc:sldChg>
      <pc:sldChg chg="modSp mod ord">
        <pc:chgData name="Erica Fields" userId="dc4e37cb-99d3-4eed-a767-47a72d111518" providerId="ADAL" clId="{6791C940-12D7-4204-A167-0CF9FE9FE916}" dt="2025-04-04T12:40:17.257" v="2174" actId="20577"/>
        <pc:sldMkLst>
          <pc:docMk/>
          <pc:sldMk cId="1373156203" sldId="300"/>
        </pc:sldMkLst>
        <pc:spChg chg="mod">
          <ac:chgData name="Erica Fields" userId="dc4e37cb-99d3-4eed-a767-47a72d111518" providerId="ADAL" clId="{6791C940-12D7-4204-A167-0CF9FE9FE916}" dt="2025-04-04T12:40:17.257" v="2174" actId="20577"/>
          <ac:spMkLst>
            <pc:docMk/>
            <pc:sldMk cId="1373156203" sldId="300"/>
            <ac:spMk id="2" creationId="{54867C39-03E0-2BEE-19B0-00C991EA0421}"/>
          </ac:spMkLst>
        </pc:spChg>
      </pc:sldChg>
      <pc:sldChg chg="modSp mod">
        <pc:chgData name="Erica Fields" userId="dc4e37cb-99d3-4eed-a767-47a72d111518" providerId="ADAL" clId="{6791C940-12D7-4204-A167-0CF9FE9FE916}" dt="2025-04-04T12:38:47.638" v="2074" actId="20577"/>
        <pc:sldMkLst>
          <pc:docMk/>
          <pc:sldMk cId="2185049040" sldId="301"/>
        </pc:sldMkLst>
        <pc:spChg chg="mod">
          <ac:chgData name="Erica Fields" userId="dc4e37cb-99d3-4eed-a767-47a72d111518" providerId="ADAL" clId="{6791C940-12D7-4204-A167-0CF9FE9FE916}" dt="2025-04-04T12:38:47.638" v="2074" actId="20577"/>
          <ac:spMkLst>
            <pc:docMk/>
            <pc:sldMk cId="2185049040" sldId="301"/>
            <ac:spMk id="2" creationId="{73315C2F-C322-24AF-94C8-2F67E75FDB08}"/>
          </ac:spMkLst>
        </pc:spChg>
      </pc:sldChg>
      <pc:sldChg chg="addSp delSp modSp mod">
        <pc:chgData name="Erica Fields" userId="dc4e37cb-99d3-4eed-a767-47a72d111518" providerId="ADAL" clId="{6791C940-12D7-4204-A167-0CF9FE9FE916}" dt="2025-04-04T12:39:47.109" v="2138" actId="20577"/>
        <pc:sldMkLst>
          <pc:docMk/>
          <pc:sldMk cId="1370414390" sldId="302"/>
        </pc:sldMkLst>
        <pc:spChg chg="mod">
          <ac:chgData name="Erica Fields" userId="dc4e37cb-99d3-4eed-a767-47a72d111518" providerId="ADAL" clId="{6791C940-12D7-4204-A167-0CF9FE9FE916}" dt="2025-04-04T12:29:14.759" v="1969" actId="1076"/>
          <ac:spMkLst>
            <pc:docMk/>
            <pc:sldMk cId="1370414390" sldId="302"/>
            <ac:spMk id="2" creationId="{22C8AC08-02C0-6837-D320-60CF414B879E}"/>
          </ac:spMkLst>
        </pc:spChg>
        <pc:spChg chg="add mod">
          <ac:chgData name="Erica Fields" userId="dc4e37cb-99d3-4eed-a767-47a72d111518" providerId="ADAL" clId="{6791C940-12D7-4204-A167-0CF9FE9FE916}" dt="2025-04-04T12:29:10.776" v="1968" actId="1076"/>
          <ac:spMkLst>
            <pc:docMk/>
            <pc:sldMk cId="1370414390" sldId="302"/>
            <ac:spMk id="3" creationId="{AC19BE01-3469-9E92-3BAF-7E0A7EDA7B98}"/>
          </ac:spMkLst>
        </pc:spChg>
        <pc:spChg chg="add mod">
          <ac:chgData name="Erica Fields" userId="dc4e37cb-99d3-4eed-a767-47a72d111518" providerId="ADAL" clId="{6791C940-12D7-4204-A167-0CF9FE9FE916}" dt="2025-04-04T12:29:25.165" v="1970" actId="1076"/>
          <ac:spMkLst>
            <pc:docMk/>
            <pc:sldMk cId="1370414390" sldId="302"/>
            <ac:spMk id="5" creationId="{7B2F00DA-50FC-6387-4136-A6945D8E1E8F}"/>
          </ac:spMkLst>
        </pc:spChg>
        <pc:spChg chg="add mod">
          <ac:chgData name="Erica Fields" userId="dc4e37cb-99d3-4eed-a767-47a72d111518" providerId="ADAL" clId="{6791C940-12D7-4204-A167-0CF9FE9FE916}" dt="2025-04-04T12:39:47.109" v="2138" actId="20577"/>
          <ac:spMkLst>
            <pc:docMk/>
            <pc:sldMk cId="1370414390" sldId="302"/>
            <ac:spMk id="6" creationId="{098248C9-D012-2248-54D7-FE8FC42BABBF}"/>
          </ac:spMkLst>
        </pc:spChg>
        <pc:picChg chg="del">
          <ac:chgData name="Erica Fields" userId="dc4e37cb-99d3-4eed-a767-47a72d111518" providerId="ADAL" clId="{6791C940-12D7-4204-A167-0CF9FE9FE916}" dt="2025-04-04T12:19:12.435" v="1396" actId="478"/>
          <ac:picMkLst>
            <pc:docMk/>
            <pc:sldMk cId="1370414390" sldId="302"/>
            <ac:picMk id="4" creationId="{C89DE93F-FF8A-2433-9351-0BA8B98E9157}"/>
          </ac:picMkLst>
        </pc:picChg>
      </pc:sldChg>
      <pc:sldChg chg="addSp modSp new del mod">
        <pc:chgData name="Erica Fields" userId="dc4e37cb-99d3-4eed-a767-47a72d111518" providerId="ADAL" clId="{6791C940-12D7-4204-A167-0CF9FE9FE916}" dt="2025-04-04T12:41:47.961" v="2185" actId="680"/>
        <pc:sldMkLst>
          <pc:docMk/>
          <pc:sldMk cId="733899902" sldId="303"/>
        </pc:sldMkLst>
        <pc:spChg chg="add mod">
          <ac:chgData name="Erica Fields" userId="dc4e37cb-99d3-4eed-a767-47a72d111518" providerId="ADAL" clId="{6791C940-12D7-4204-A167-0CF9FE9FE916}" dt="2025-04-04T12:41:47.541" v="2184"/>
          <ac:spMkLst>
            <pc:docMk/>
            <pc:sldMk cId="733899902" sldId="303"/>
            <ac:spMk id="2" creationId="{FF9FF8E9-8DAB-EBB8-0C3E-C97D98A6AFFD}"/>
          </ac:spMkLst>
        </pc:spChg>
      </pc:sldChg>
      <pc:sldChg chg="del">
        <pc:chgData name="Erica Fields" userId="dc4e37cb-99d3-4eed-a767-47a72d111518" providerId="ADAL" clId="{6791C940-12D7-4204-A167-0CF9FE9FE916}" dt="2025-04-04T12:40:30.224" v="2175" actId="2696"/>
        <pc:sldMkLst>
          <pc:docMk/>
          <pc:sldMk cId="2101070046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2A49B-2F13-45F2-A08B-40A6B3C3D7D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A1944-DDB2-4335-960D-13874AB3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*Here, we can add note about not having essential personal property list from the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A1944-DDB2-4335-960D-13874AB3BE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76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A1944-DDB2-4335-960D-13874AB3BE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4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*We are currently looking into whether current owner can be held to PFIR if they can prove they had no notice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A1944-DDB2-4335-960D-13874AB3BE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7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A1944-DDB2-4335-960D-13874AB3BED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0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90031" y="0"/>
            <a:ext cx="11287334" cy="10287000"/>
          </a:xfrm>
          <a:custGeom>
            <a:avLst/>
            <a:gdLst/>
            <a:ahLst/>
            <a:cxnLst/>
            <a:rect l="l" t="t" r="r" b="b"/>
            <a:pathLst>
              <a:path w="11287334" h="10287000">
                <a:moveTo>
                  <a:pt x="0" y="0"/>
                </a:moveTo>
                <a:lnTo>
                  <a:pt x="11287335" y="0"/>
                </a:lnTo>
                <a:lnTo>
                  <a:pt x="112873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973" t="-3086" r="-290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09450" y="8419212"/>
            <a:ext cx="4530811" cy="1281362"/>
          </a:xfrm>
          <a:custGeom>
            <a:avLst/>
            <a:gdLst/>
            <a:ahLst/>
            <a:cxnLst/>
            <a:rect l="l" t="t" r="r" b="b"/>
            <a:pathLst>
              <a:path w="4530811" h="1281362">
                <a:moveTo>
                  <a:pt x="0" y="0"/>
                </a:moveTo>
                <a:lnTo>
                  <a:pt x="4530812" y="0"/>
                </a:lnTo>
                <a:lnTo>
                  <a:pt x="4530812" y="1281361"/>
                </a:lnTo>
                <a:lnTo>
                  <a:pt x="0" y="12813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6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53223" y="8419212"/>
            <a:ext cx="1112455" cy="1281362"/>
          </a:xfrm>
          <a:custGeom>
            <a:avLst/>
            <a:gdLst/>
            <a:ahLst/>
            <a:cxnLst/>
            <a:rect l="l" t="t" r="r" b="b"/>
            <a:pathLst>
              <a:path w="1112455" h="1281362">
                <a:moveTo>
                  <a:pt x="0" y="0"/>
                </a:moveTo>
                <a:lnTo>
                  <a:pt x="1112455" y="0"/>
                </a:lnTo>
                <a:lnTo>
                  <a:pt x="1112455" y="1281361"/>
                </a:lnTo>
                <a:lnTo>
                  <a:pt x="0" y="12813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0" y="885825"/>
            <a:ext cx="7090031" cy="377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30"/>
              </a:lnSpc>
              <a:spcBef>
                <a:spcPct val="0"/>
              </a:spcBef>
            </a:pPr>
            <a:r>
              <a:rPr lang="en-US" sz="715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Drafting an Effective FEMA Appeal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01176" y="5490844"/>
            <a:ext cx="4287679" cy="1623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Whitney Bailey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Erica Fields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6E6C14-03F8-AF88-47AE-B6A6FDB295F6}"/>
              </a:ext>
            </a:extLst>
          </p:cNvPr>
          <p:cNvSpPr txBox="1"/>
          <p:nvPr/>
        </p:nvSpPr>
        <p:spPr>
          <a:xfrm>
            <a:off x="533400" y="342900"/>
            <a:ext cx="16764000" cy="94795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b="1" dirty="0"/>
              <a:t>General Eligibility for Individual Assistance</a:t>
            </a:r>
            <a:endParaRPr lang="en-US" sz="5400" b="1" dirty="0">
              <a:ea typeface="Calibri"/>
              <a:cs typeface="Calibri"/>
            </a:endParaRPr>
          </a:p>
          <a:p>
            <a:endParaRPr lang="en-US" sz="4000" b="1" dirty="0">
              <a:ea typeface="Calibri"/>
              <a:cs typeface="Calibri"/>
            </a:endParaRPr>
          </a:p>
          <a:p>
            <a:r>
              <a:rPr lang="en-US" sz="4000" b="1" dirty="0">
                <a:ea typeface="Calibri"/>
                <a:cs typeface="Calibri"/>
              </a:rPr>
              <a:t>Primary Residence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ea typeface="Calibri"/>
                <a:cs typeface="Calibri"/>
              </a:rPr>
              <a:t>Disaster-damaged property must have been applicant's primary residence </a:t>
            </a:r>
            <a:endParaRPr lang="en-US" sz="3600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3600" dirty="0">
                <a:ea typeface="Calibri"/>
                <a:cs typeface="Calibri"/>
              </a:rPr>
              <a:t>No secondary homes, vacation homes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3600" dirty="0">
                <a:ea typeface="Calibri"/>
                <a:cs typeface="Calibri"/>
              </a:rPr>
              <a:t>Landlords generally ineligible unless also residing at home</a:t>
            </a:r>
          </a:p>
          <a:p>
            <a:endParaRPr lang="en-US" sz="4000" b="1" dirty="0">
              <a:ea typeface="Calibri"/>
              <a:cs typeface="Calibri"/>
            </a:endParaRPr>
          </a:p>
          <a:p>
            <a:r>
              <a:rPr lang="en-US" sz="4000" b="1" dirty="0">
                <a:ea typeface="Calibri"/>
                <a:cs typeface="Calibri"/>
              </a:rPr>
              <a:t>Occupancy</a:t>
            </a:r>
            <a:endParaRPr lang="en-US" sz="3600" dirty="0">
              <a:ea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ea typeface="Calibri"/>
                <a:cs typeface="Calibri"/>
              </a:rPr>
              <a:t>Applicants (both owners and renters) must be able to prove they occupied the disaster-damaged primary residence before receiving Housing Assistance and some types of Other Needs Assistance (i.e., Personal Property Assistance and Moving and Storage Assistance)</a:t>
            </a:r>
            <a:endParaRPr lang="en-US" dirty="0">
              <a:ea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ea typeface="Calibri"/>
                <a:cs typeface="Calibri"/>
              </a:rPr>
              <a:t>Certain types of ONA do not require verification of occupancy of a primary residence (i.e., Transportation Assistance, Funeral Assistance, Medical and Dental Assistance, and Child Care Assistance)</a:t>
            </a:r>
            <a:endParaRPr lang="en-US" dirty="0">
              <a:ea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ea typeface="Calibri"/>
                <a:cs typeface="Calibri"/>
              </a:rPr>
              <a:t>All household members at the time of the disaster are considered occupants</a:t>
            </a:r>
          </a:p>
        </p:txBody>
      </p:sp>
    </p:spTree>
    <p:extLst>
      <p:ext uri="{BB962C8B-B14F-4D97-AF65-F5344CB8AC3E}">
        <p14:creationId xmlns:p14="http://schemas.microsoft.com/office/powerpoint/2010/main" val="239409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D9C56-53DC-5532-2515-D213CAB35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867C39-03E0-2BEE-19B0-00C991EA0421}"/>
              </a:ext>
            </a:extLst>
          </p:cNvPr>
          <p:cNvSpPr txBox="1"/>
          <p:nvPr/>
        </p:nvSpPr>
        <p:spPr>
          <a:xfrm>
            <a:off x="533400" y="342900"/>
            <a:ext cx="16764000" cy="95410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b="1" dirty="0"/>
              <a:t>General Eligibility for Individual Assistance</a:t>
            </a:r>
            <a:endParaRPr lang="en-US" sz="5400" b="1" dirty="0">
              <a:ea typeface="Calibri"/>
              <a:cs typeface="Calibri"/>
            </a:endParaRPr>
          </a:p>
          <a:p>
            <a:endParaRPr lang="en-US" sz="4000" b="1" dirty="0">
              <a:ea typeface="Calibri"/>
              <a:cs typeface="Calibri"/>
            </a:endParaRPr>
          </a:p>
          <a:p>
            <a:r>
              <a:rPr lang="en-US" sz="4800" b="1" dirty="0">
                <a:ea typeface="Calibri"/>
                <a:cs typeface="Calibri"/>
              </a:rPr>
              <a:t>Documents Used to Prove Occupancy</a:t>
            </a:r>
            <a:endParaRPr lang="en-US" sz="4400" dirty="0">
              <a:ea typeface="Calibri"/>
              <a:cs typeface="Calibri"/>
            </a:endParaRPr>
          </a:p>
          <a:p>
            <a:endParaRPr lang="en-US" sz="4000" b="1" dirty="0">
              <a:latin typeface="Calibri"/>
              <a:ea typeface="Calibri"/>
              <a:cs typeface="Calibri"/>
            </a:endParaRP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Utility Bills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Employer's Documents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Lease/Housing Agreement 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Rent Receipts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Public Official's Documents 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Identification Cards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Local School Documents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Federal or State Benefit Documents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Motor Vehicle Registration 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Affidavits of Residency or Court Documentation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Mobile Home Park Documents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Mobile Home Exception: Self-Declarative Statement</a:t>
            </a:r>
          </a:p>
        </p:txBody>
      </p:sp>
      <p:pic>
        <p:nvPicPr>
          <p:cNvPr id="3" name="Picture 2" descr="Red Flag PNGs for Free Download">
            <a:extLst>
              <a:ext uri="{FF2B5EF4-FFF2-40B4-BE49-F238E27FC236}">
                <a16:creationId xmlns:a16="http://schemas.microsoft.com/office/drawing/2014/main" id="{C32A4385-27A6-DD78-98D0-4AE5867F6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137" y="1873250"/>
            <a:ext cx="5737225" cy="677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5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83007-49E6-23EC-E7B6-95FCE0C31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9BEB4E-DFEF-F258-5089-64FA0AA0BB32}"/>
              </a:ext>
            </a:extLst>
          </p:cNvPr>
          <p:cNvSpPr txBox="1"/>
          <p:nvPr/>
        </p:nvSpPr>
        <p:spPr>
          <a:xfrm>
            <a:off x="533400" y="342900"/>
            <a:ext cx="16764000" cy="66479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b="1" dirty="0"/>
              <a:t>General Eligibility for Individual Assistance</a:t>
            </a:r>
            <a:endParaRPr lang="en-US" sz="5400" b="1" dirty="0">
              <a:ea typeface="Calibri"/>
              <a:cs typeface="Calibri"/>
            </a:endParaRPr>
          </a:p>
          <a:p>
            <a:endParaRPr lang="en-US" sz="4000" b="1" dirty="0">
              <a:ea typeface="Calibri"/>
              <a:cs typeface="Calibri"/>
            </a:endParaRPr>
          </a:p>
          <a:p>
            <a:r>
              <a:rPr lang="en-US" sz="4000" b="1" dirty="0">
                <a:ea typeface="Calibri"/>
                <a:cs typeface="Calibri"/>
              </a:rPr>
              <a:t>Insurance</a:t>
            </a:r>
          </a:p>
          <a:p>
            <a:endParaRPr lang="en-US" sz="4000" b="1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If the property was covered by insurance, FEMA will only pay for damages not covered by insurance</a:t>
            </a:r>
            <a:endParaRPr lang="en-US" sz="3600" dirty="0">
              <a:ea typeface="Calibri"/>
              <a:cs typeface="Calibri"/>
            </a:endParaRPr>
          </a:p>
          <a:p>
            <a:endParaRPr lang="en-US" sz="3600" dirty="0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3600" dirty="0"/>
              <a:t>No double-dipping a/k/a "Duplication of Benefits" (DOB)</a:t>
            </a:r>
            <a:endParaRPr lang="en-US" sz="3600" dirty="0">
              <a:ea typeface="Calibri"/>
              <a:cs typeface="Calibri"/>
            </a:endParaRPr>
          </a:p>
          <a:p>
            <a:pPr lvl="1"/>
            <a:endParaRPr lang="en-US" sz="3600" dirty="0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3600" dirty="0"/>
              <a:t>FEMA will require a statement of coverage/denial letter from insurance company if applicant states they had insurance at time of disaster</a:t>
            </a:r>
          </a:p>
        </p:txBody>
      </p:sp>
      <p:pic>
        <p:nvPicPr>
          <p:cNvPr id="3" name="Picture 2" descr="Braum's Ice Cream &amp; Dairy | Don't miss our double dip cone! This week all double  dip cones are less than $2 🤍 ($1.79-$1.99 prices vary based on location) |  Instagram">
            <a:extLst>
              <a:ext uri="{FF2B5EF4-FFF2-40B4-BE49-F238E27FC236}">
                <a16:creationId xmlns:a16="http://schemas.microsoft.com/office/drawing/2014/main" id="{05019019-568C-F341-2E3E-72BD7FE1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687" y="315118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41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782B9-C2D6-1719-C818-6E48240E7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62E115-6D24-2DA5-BEF1-306D8622408E}"/>
              </a:ext>
            </a:extLst>
          </p:cNvPr>
          <p:cNvSpPr txBox="1"/>
          <p:nvPr/>
        </p:nvSpPr>
        <p:spPr>
          <a:xfrm>
            <a:off x="533400" y="342900"/>
            <a:ext cx="17015012" cy="92948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b="1" dirty="0"/>
              <a:t>General Eligibility for Individual Assistance</a:t>
            </a:r>
            <a:endParaRPr lang="en-US" sz="5400" b="1" dirty="0">
              <a:ea typeface="Calibri"/>
              <a:cs typeface="Calibri"/>
            </a:endParaRPr>
          </a:p>
          <a:p>
            <a:endParaRPr lang="en-US" sz="4000" b="1" dirty="0">
              <a:ea typeface="Calibri"/>
              <a:cs typeface="Calibri"/>
            </a:endParaRPr>
          </a:p>
          <a:p>
            <a:r>
              <a:rPr lang="en-US" sz="4000" b="1" dirty="0">
                <a:ea typeface="Calibri"/>
                <a:cs typeface="Calibri"/>
              </a:rPr>
              <a:t>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/>
              <a:t>Prior</a:t>
            </a:r>
            <a:r>
              <a:rPr lang="en-US" sz="4000" b="1" dirty="0">
                <a:ea typeface="Calibri"/>
                <a:cs typeface="Calibri"/>
              </a:rPr>
              <a:t> Flood Insurance Requirement</a:t>
            </a:r>
            <a:r>
              <a:rPr lang="en-US" sz="4000" dirty="0">
                <a:ea typeface="Calibri"/>
                <a:cs typeface="Calibri"/>
              </a:rPr>
              <a:t>: IAPPG Chapter 3(II)(B)(11)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2800" dirty="0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4000" dirty="0">
                <a:ea typeface="Calibri"/>
                <a:cs typeface="Calibri"/>
              </a:rPr>
              <a:t>If property located in a Special Flood Hazard Area (SFHA) </a:t>
            </a:r>
            <a:r>
              <a:rPr lang="en-US" sz="4000" u="sng" dirty="0">
                <a:ea typeface="Calibri"/>
                <a:cs typeface="Calibri"/>
              </a:rPr>
              <a:t>AND</a:t>
            </a:r>
            <a:r>
              <a:rPr lang="en-US" sz="4000" dirty="0">
                <a:ea typeface="Calibri"/>
                <a:cs typeface="Calibri"/>
              </a:rPr>
              <a:t> previously received FEMA assistance, then most likely have a flood insurance requirement on the property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4000" dirty="0">
                <a:ea typeface="Calibri"/>
                <a:cs typeface="Calibri"/>
              </a:rPr>
              <a:t>Flood insurance requirement stays with the property, not the person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n-US" sz="4000" dirty="0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4000" dirty="0">
                <a:ea typeface="Calibri"/>
                <a:cs typeface="Calibri"/>
              </a:rPr>
              <a:t>If do not maintain flood insurance, then ineligible for FEMA assistance for flood-damaged real or personal property that would have been covered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4000" dirty="0">
                <a:ea typeface="Calibri"/>
                <a:cs typeface="Calibri"/>
              </a:rPr>
              <a:t>Limited eligibility for Housing Assistance for HVAC, furnace, well, septic, and other items not covered by flood insurance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4F27A-C520-C602-380A-DF8B5F5BD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601" y="5143500"/>
            <a:ext cx="1852612" cy="18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7893" y="247939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11608732" y="247939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4145894" y="0"/>
                </a:moveTo>
                <a:lnTo>
                  <a:pt x="0" y="0"/>
                </a:lnTo>
                <a:lnTo>
                  <a:pt x="0" y="4114800"/>
                </a:lnTo>
                <a:lnTo>
                  <a:pt x="4145894" y="4114800"/>
                </a:lnTo>
                <a:lnTo>
                  <a:pt x="41458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H="1">
            <a:off x="8777404" y="-1050162"/>
            <a:ext cx="0" cy="1133716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571435" y="1028700"/>
            <a:ext cx="5518809" cy="941475"/>
            <a:chOff x="0" y="0"/>
            <a:chExt cx="1453514" cy="247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3514" cy="247960"/>
            </a:xfrm>
            <a:custGeom>
              <a:avLst/>
              <a:gdLst/>
              <a:ahLst/>
              <a:cxnLst/>
              <a:rect l="l" t="t" r="r" b="b"/>
              <a:pathLst>
                <a:path w="1453514" h="247960">
                  <a:moveTo>
                    <a:pt x="0" y="0"/>
                  </a:moveTo>
                  <a:lnTo>
                    <a:pt x="1453514" y="0"/>
                  </a:lnTo>
                  <a:lnTo>
                    <a:pt x="1453514" y="247960"/>
                  </a:lnTo>
                  <a:lnTo>
                    <a:pt x="0" y="247960"/>
                  </a:lnTo>
                  <a:close/>
                </a:path>
              </a:pathLst>
            </a:custGeom>
            <a:solidFill>
              <a:srgbClr val="9A0C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53514" cy="286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922274" y="1028700"/>
            <a:ext cx="5518809" cy="941475"/>
            <a:chOff x="0" y="0"/>
            <a:chExt cx="1453514" cy="2479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53514" cy="247960"/>
            </a:xfrm>
            <a:custGeom>
              <a:avLst/>
              <a:gdLst/>
              <a:ahLst/>
              <a:cxnLst/>
              <a:rect l="l" t="t" r="r" b="b"/>
              <a:pathLst>
                <a:path w="1453514" h="247960">
                  <a:moveTo>
                    <a:pt x="0" y="0"/>
                  </a:moveTo>
                  <a:lnTo>
                    <a:pt x="1453514" y="0"/>
                  </a:lnTo>
                  <a:lnTo>
                    <a:pt x="1453514" y="247960"/>
                  </a:lnTo>
                  <a:lnTo>
                    <a:pt x="0" y="247960"/>
                  </a:lnTo>
                  <a:close/>
                </a:path>
              </a:pathLst>
            </a:custGeom>
            <a:solidFill>
              <a:srgbClr val="9A0C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53514" cy="286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64354" y="1160347"/>
            <a:ext cx="473297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50" b="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Housing Assistance</a:t>
            </a:r>
            <a:endParaRPr lang="en-US" sz="3950" b="1" dirty="0">
              <a:solidFill>
                <a:srgbClr val="FFFFFF"/>
              </a:solidFill>
              <a:latin typeface="Canva Sans"/>
              <a:ea typeface="Canva Sans"/>
              <a:cs typeface="Canva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113479" y="1226387"/>
            <a:ext cx="7129946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Other Needs Assistance</a:t>
            </a:r>
            <a:endParaRPr lang="en-US" sz="3600" b="1" dirty="0">
              <a:solidFill>
                <a:srgbClr val="FFFFFF"/>
              </a:solidFill>
              <a:latin typeface="Canva Sans"/>
              <a:ea typeface="Canva Sans"/>
              <a:cs typeface="Canva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8617" y="5295900"/>
            <a:ext cx="7464444" cy="3806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Home repair or replacement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Hazard </a:t>
            </a: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Mitigation</a:t>
            </a: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Lodging </a:t>
            </a: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Reimbursement </a:t>
            </a:r>
            <a:r>
              <a:rPr lang="en-US" sz="2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(but see Displacement Assistance)</a:t>
            </a:r>
            <a:endParaRPr lang="en-US" sz="28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Rental </a:t>
            </a: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Assistance: Award 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not count toward max </a:t>
            </a: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051128" y="4998839"/>
            <a:ext cx="9294018" cy="520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Serious Needs Assistance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Displacement assistance: Award not count toward max; knocks applicant out of lodging reimbursement</a:t>
            </a:r>
            <a:endParaRPr lang="en-US" sz="24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Personal Property Assistance</a:t>
            </a:r>
            <a:endParaRPr lang="en-US" sz="24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Medical Assistance</a:t>
            </a:r>
            <a:endParaRPr lang="en-US" sz="24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Funeral Assistance</a:t>
            </a:r>
            <a:endParaRPr lang="en-US" sz="24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Childcare Assistance</a:t>
            </a:r>
            <a:endParaRPr lang="en-US" sz="24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Transportation Assistance</a:t>
            </a:r>
            <a:endParaRPr lang="en-US" sz="24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Cleaning and Sanitizing Assistance</a:t>
            </a:r>
            <a:endParaRPr lang="en-US" sz="24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Computing devices (March 2024 IAPPG Update)</a:t>
            </a:r>
            <a:endParaRPr lang="en-US" sz="24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Assistance for self-employed survivors (March 2024 IAPPG Update)</a:t>
            </a:r>
            <a:endParaRPr lang="en-US" sz="24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33BC64-8179-5028-7141-DDA9BB94EE67}"/>
              </a:ext>
            </a:extLst>
          </p:cNvPr>
          <p:cNvSpPr/>
          <p:nvPr/>
        </p:nvSpPr>
        <p:spPr>
          <a:xfrm>
            <a:off x="10113479" y="4480242"/>
            <a:ext cx="7169317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Max for FY 2025: $43,600</a:t>
            </a:r>
            <a:endParaRPr lang="en-US" sz="4000" b="1" cap="none" spc="0" dirty="0">
              <a:ln w="22225">
                <a:solidFill>
                  <a:srgbClr val="C0504D"/>
                </a:solidFill>
                <a:prstDash val="solid"/>
              </a:ln>
              <a:solidFill>
                <a:srgbClr val="C00000"/>
              </a:solidFill>
              <a:effectLst/>
              <a:ea typeface="Calibri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7460EB-6C8E-8877-A332-4AA8C5FB4DBA}"/>
              </a:ext>
            </a:extLst>
          </p:cNvPr>
          <p:cNvSpPr/>
          <p:nvPr/>
        </p:nvSpPr>
        <p:spPr>
          <a:xfrm>
            <a:off x="1447800" y="4532157"/>
            <a:ext cx="5564664" cy="707886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Max for FY 2025: $43,600</a:t>
            </a:r>
            <a:endParaRPr lang="en-US" sz="4000" b="1" cap="none" spc="0" dirty="0">
              <a:ln w="22225">
                <a:solidFill>
                  <a:srgbClr val="C0504D"/>
                </a:solidFill>
                <a:prstDash val="solid"/>
              </a:ln>
              <a:solidFill>
                <a:srgbClr val="C00000"/>
              </a:solidFill>
              <a:effectLst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0642" y="554467"/>
            <a:ext cx="16328658" cy="9178067"/>
          </a:xfrm>
          <a:custGeom>
            <a:avLst/>
            <a:gdLst/>
            <a:ahLst/>
            <a:cxnLst/>
            <a:rect l="l" t="t" r="r" b="b"/>
            <a:pathLst>
              <a:path w="16328658" h="9178067">
                <a:moveTo>
                  <a:pt x="0" y="0"/>
                </a:moveTo>
                <a:lnTo>
                  <a:pt x="16328658" y="0"/>
                </a:lnTo>
                <a:lnTo>
                  <a:pt x="16328658" y="9178066"/>
                </a:lnTo>
                <a:lnTo>
                  <a:pt x="0" y="91780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36578" y="108330"/>
            <a:ext cx="13814843" cy="10287000"/>
          </a:xfrm>
          <a:custGeom>
            <a:avLst/>
            <a:gdLst/>
            <a:ahLst/>
            <a:cxnLst/>
            <a:rect l="l" t="t" r="r" b="b"/>
            <a:pathLst>
              <a:path w="13814843" h="10287000">
                <a:moveTo>
                  <a:pt x="0" y="0"/>
                </a:moveTo>
                <a:lnTo>
                  <a:pt x="13814844" y="0"/>
                </a:lnTo>
                <a:lnTo>
                  <a:pt x="1381484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86" b="-188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99461" y="7932554"/>
            <a:ext cx="2282843" cy="2057028"/>
          </a:xfrm>
          <a:custGeom>
            <a:avLst/>
            <a:gdLst/>
            <a:ahLst/>
            <a:cxnLst/>
            <a:rect l="l" t="t" r="r" b="b"/>
            <a:pathLst>
              <a:path w="2282843" h="2057028">
                <a:moveTo>
                  <a:pt x="0" y="0"/>
                </a:moveTo>
                <a:lnTo>
                  <a:pt x="2282843" y="0"/>
                </a:lnTo>
                <a:lnTo>
                  <a:pt x="2282843" y="2057028"/>
                </a:lnTo>
                <a:lnTo>
                  <a:pt x="0" y="20570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51083" y="1368142"/>
            <a:ext cx="16985833" cy="691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51"/>
              </a:lnSpc>
            </a:pPr>
            <a:r>
              <a:rPr lang="en-US" sz="5400" b="1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Maximum Housing Assistance (HA) available: </a:t>
            </a:r>
          </a:p>
          <a:p>
            <a:pPr algn="ctr">
              <a:lnSpc>
                <a:spcPts val="5151"/>
              </a:lnSpc>
            </a:pPr>
            <a:r>
              <a:rPr lang="en-US" sz="5400" b="1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$43,600 </a:t>
            </a:r>
            <a:r>
              <a:rPr lang="en-US" sz="54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(FY25)</a:t>
            </a:r>
          </a:p>
          <a:p>
            <a:pPr algn="ctr">
              <a:lnSpc>
                <a:spcPts val="5151"/>
              </a:lnSpc>
            </a:pPr>
            <a:endParaRPr lang="en-US" sz="5400" b="1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37"/>
              </a:lnSpc>
            </a:pPr>
            <a:r>
              <a:rPr lang="en-US" sz="5400" b="1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Maximum Other Needs Assistance (ONA) available: </a:t>
            </a:r>
          </a:p>
          <a:p>
            <a:pPr algn="ctr">
              <a:lnSpc>
                <a:spcPts val="4737"/>
              </a:lnSpc>
            </a:pPr>
            <a:r>
              <a:rPr lang="en-US" sz="5400" b="1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$43,600 </a:t>
            </a:r>
            <a:r>
              <a:rPr lang="en-US" sz="54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(FY25)</a:t>
            </a:r>
          </a:p>
          <a:p>
            <a:pPr algn="l">
              <a:lnSpc>
                <a:spcPts val="4737"/>
              </a:lnSpc>
            </a:pPr>
            <a:endParaRPr lang="en-US" sz="5400" b="1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737"/>
              </a:lnSpc>
            </a:pPr>
            <a:endParaRPr lang="en-US" sz="5400" b="1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993135" lvl="1" indent="-496567" algn="l">
              <a:lnSpc>
                <a:spcPts val="4737"/>
              </a:lnSpc>
              <a:buFont typeface="Arial"/>
              <a:buChar char="•"/>
            </a:pPr>
            <a:r>
              <a:rPr lang="en-US" sz="54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Survivors can max out in both categories</a:t>
            </a:r>
          </a:p>
          <a:p>
            <a:pPr algn="l">
              <a:lnSpc>
                <a:spcPts val="4737"/>
              </a:lnSpc>
            </a:pPr>
            <a:endParaRPr lang="en-US" sz="5400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993135" lvl="1" indent="-496567" algn="l">
              <a:lnSpc>
                <a:spcPts val="5151"/>
              </a:lnSpc>
              <a:buFont typeface="Arial"/>
              <a:buChar char="•"/>
            </a:pPr>
            <a:r>
              <a:rPr lang="en-US" sz="54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Some subcategories of assistance have their own limits</a:t>
            </a:r>
          </a:p>
          <a:p>
            <a:pPr algn="l">
              <a:lnSpc>
                <a:spcPts val="5151"/>
              </a:lnSpc>
            </a:pP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0A5A2-243E-09B3-ED71-E175FD88A804}"/>
              </a:ext>
            </a:extLst>
          </p:cNvPr>
          <p:cNvSpPr txBox="1"/>
          <p:nvPr/>
        </p:nvSpPr>
        <p:spPr>
          <a:xfrm>
            <a:off x="190500" y="501203"/>
            <a:ext cx="17907000" cy="92845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294765" lvl="2" algn="l">
              <a:lnSpc>
                <a:spcPts val="5039"/>
              </a:lnSpc>
            </a:pPr>
            <a:r>
              <a:rPr lang="en-US" sz="4400" b="1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Rental Assistance</a:t>
            </a:r>
            <a:endParaRPr lang="en-US" dirty="0"/>
          </a:p>
          <a:p>
            <a:pPr marL="1866265" lvl="2" indent="-571500" algn="l">
              <a:lnSpc>
                <a:spcPts val="5039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No monetary maximum but only offered for up to 18 months after major disaster declared (NOT 18 months after survivor applied). </a:t>
            </a:r>
            <a:endParaRPr lang="en-US" sz="44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942465" lvl="2" indent="-647065">
              <a:lnSpc>
                <a:spcPts val="5039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Rental assistance does NOT count toward HA maximum</a:t>
            </a:r>
            <a:endParaRPr lang="en-US" sz="44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algn="l">
              <a:lnSpc>
                <a:spcPts val="5039"/>
              </a:lnSpc>
            </a:pPr>
            <a:endParaRPr lang="en-US" sz="4400" b="1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1294765" lvl="2">
              <a:lnSpc>
                <a:spcPts val="5039"/>
              </a:lnSpc>
            </a:pPr>
            <a:r>
              <a:rPr lang="en-US" sz="4400" b="1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Serious Needs Assistance (SNA)</a:t>
            </a:r>
            <a:endParaRPr lang="en-US" sz="4400" b="1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ea typeface="Calibri"/>
                <a:cs typeface="Calibri"/>
              </a:rPr>
              <a:t>Pre-March 2024 Update, Critical Needs Assistance</a:t>
            </a:r>
            <a:endParaRPr lang="en-US" sz="44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dirty="0"/>
              <a:t>For essential items like food, water, baby formula, breast feeding supplies, medication replacement and other serious disaster-related needs</a:t>
            </a:r>
            <a:endParaRPr lang="en-US" dirty="0"/>
          </a:p>
          <a:p>
            <a:pPr marL="1943100" lvl="3" indent="-571500">
              <a:buFont typeface="Courier New" panose="02070309020205020404" pitchFamily="49" charset="0"/>
              <a:buChar char="o"/>
            </a:pPr>
            <a:r>
              <a:rPr lang="en-US" sz="4400" dirty="0"/>
              <a:t>SNA is not a form of reimbursement for loss of power or replacing food—intended for emergency needs only</a:t>
            </a:r>
            <a:endParaRPr lang="en-US" sz="4400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1866265" lvl="2" indent="-571500" algn="l">
              <a:lnSpc>
                <a:spcPts val="5039"/>
              </a:lnSpc>
              <a:buFont typeface="Courier New" panose="02070309020205020404" pitchFamily="49" charset="0"/>
              <a:buChar char="o"/>
            </a:pPr>
            <a:r>
              <a:rPr lang="en-US" sz="4400" b="1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Max: $770 for FY 2025</a:t>
            </a:r>
            <a:endParaRPr lang="en-US" sz="4400" b="1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866265" lvl="2" indent="-571500">
              <a:lnSpc>
                <a:spcPts val="5039"/>
              </a:lnSpc>
              <a:buFont typeface="Courier New" panose="02070309020205020404" pitchFamily="49" charset="0"/>
              <a:buChar char="o"/>
            </a:pPr>
            <a:r>
              <a:rPr lang="en-US" sz="44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Counts toward ONA maximum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8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disaster assistance&#10;&#10;AI-generated content may be incorrect.">
            <a:extLst>
              <a:ext uri="{FF2B5EF4-FFF2-40B4-BE49-F238E27FC236}">
                <a16:creationId xmlns:a16="http://schemas.microsoft.com/office/drawing/2014/main" id="{8E1BAEB6-05A0-4456-59E4-DA3902F91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85" y="0"/>
            <a:ext cx="14024430" cy="73628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6560C1-1B80-600A-370D-5836A341A38B}"/>
              </a:ext>
            </a:extLst>
          </p:cNvPr>
          <p:cNvSpPr/>
          <p:nvPr/>
        </p:nvSpPr>
        <p:spPr>
          <a:xfrm>
            <a:off x="950685" y="7734300"/>
            <a:ext cx="163866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Assistance for Accessibility Improvements does not count toward any assistance maximum (HA or ONA)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54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C1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76DAE6-C40B-617D-3878-D01B3158C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112D8C-2AF3-974F-C3BF-85EDAD613E3B}"/>
              </a:ext>
            </a:extLst>
          </p:cNvPr>
          <p:cNvSpPr/>
          <p:nvPr/>
        </p:nvSpPr>
        <p:spPr>
          <a:xfrm>
            <a:off x="0" y="2171700"/>
            <a:ext cx="18211800" cy="8115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592D3-0C10-2E7E-7034-F7338F7BA691}"/>
              </a:ext>
            </a:extLst>
          </p:cNvPr>
          <p:cNvSpPr txBox="1"/>
          <p:nvPr/>
        </p:nvSpPr>
        <p:spPr>
          <a:xfrm>
            <a:off x="723900" y="357554"/>
            <a:ext cx="1684020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800" b="1">
                <a:solidFill>
                  <a:schemeClr val="bg1"/>
                </a:solidFill>
              </a:rPr>
              <a:t>What will this session cover?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2DB036-2122-E0D8-47B4-104868BBE8D0}"/>
              </a:ext>
            </a:extLst>
          </p:cNvPr>
          <p:cNvSpPr txBox="1"/>
          <p:nvPr/>
        </p:nvSpPr>
        <p:spPr>
          <a:xfrm>
            <a:off x="1101969" y="2787162"/>
            <a:ext cx="16002000" cy="68634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/>
              <a:t>FEMA Individual Assistance overview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/>
              <a:t>Eligibility</a:t>
            </a:r>
            <a:endParaRPr lang="en-US" sz="4400" dirty="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/>
              <a:t>Types of assistance</a:t>
            </a:r>
            <a:endParaRPr lang="en-US" sz="4400" dirty="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/>
              <a:t>Application process</a:t>
            </a:r>
            <a:endParaRPr lang="en-US" sz="4400" dirty="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/>
          </a:p>
          <a:p>
            <a:r>
              <a:rPr lang="en-US" sz="4400" b="1" dirty="0"/>
              <a:t>Composing </a:t>
            </a:r>
            <a:r>
              <a:rPr lang="en-US" sz="4400" b="1"/>
              <a:t>an effective FEMA appeal</a:t>
            </a:r>
            <a:r>
              <a:rPr lang="en-US" sz="4400" b="1" dirty="0"/>
              <a:t> letter</a:t>
            </a:r>
            <a:endParaRPr lang="en-US" sz="4400" b="1" dirty="0">
              <a:ea typeface="Calibri"/>
              <a:cs typeface="Calibri"/>
            </a:endParaRPr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en-US" sz="4400" dirty="0"/>
              <a:t>Managing client expectations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/>
              <a:t>Reasons to submit a FEMA appeal</a:t>
            </a:r>
            <a:endParaRPr lang="en-US" sz="4400" dirty="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Piecing </a:t>
            </a:r>
            <a:r>
              <a:rPr lang="en-US" sz="4400"/>
              <a:t>the appeal together</a:t>
            </a:r>
            <a:endParaRPr lang="en-US" sz="4400" dirty="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519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A395A1-B1D0-1415-77A1-94805EE0F2D9}"/>
              </a:ext>
            </a:extLst>
          </p:cNvPr>
          <p:cNvSpPr txBox="1"/>
          <p:nvPr/>
        </p:nvSpPr>
        <p:spPr>
          <a:xfrm>
            <a:off x="959339" y="560811"/>
            <a:ext cx="16154400" cy="97872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b="1" dirty="0"/>
              <a:t>FEMA Individual Assistance Application Process</a:t>
            </a:r>
          </a:p>
          <a:p>
            <a:pPr algn="ctr"/>
            <a:endParaRPr lang="en-US" sz="2400" b="1" dirty="0">
              <a:ea typeface="Calibri"/>
              <a:cs typeface="Calibri"/>
            </a:endParaRPr>
          </a:p>
          <a:p>
            <a:r>
              <a:rPr lang="en-US" sz="4400" b="1" dirty="0"/>
              <a:t>The Initial Application</a:t>
            </a:r>
            <a:endParaRPr lang="en-US" sz="4400" b="1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4200" dirty="0"/>
              <a:t> Survivor has </a:t>
            </a:r>
            <a:r>
              <a:rPr lang="en-US" sz="4200" b="1" u="sng" dirty="0"/>
              <a:t>60 days</a:t>
            </a:r>
            <a:r>
              <a:rPr lang="en-US" sz="4200" dirty="0"/>
              <a:t> after disaster declaration to apply (unless extended)</a:t>
            </a:r>
            <a:endParaRPr lang="en-US" sz="4200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 sz="4200" dirty="0"/>
          </a:p>
          <a:p>
            <a:pPr marL="342900" indent="-342900">
              <a:buAutoNum type="arabicPeriod"/>
            </a:pPr>
            <a:r>
              <a:rPr lang="en-US" sz="4200" dirty="0"/>
              <a:t>After application is submitted, FEMA inspector will contact applicant directly to set up date and time for home inspection. </a:t>
            </a:r>
            <a:endParaRPr lang="en-US" sz="4200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 sz="4200" dirty="0"/>
          </a:p>
          <a:p>
            <a:pPr marL="342900" indent="-342900">
              <a:buAutoNum type="arabicPeriod"/>
            </a:pPr>
            <a:r>
              <a:rPr lang="en-US" sz="4200" dirty="0"/>
              <a:t>Before or after the home inspection, FEMA may send letter to applicant to request supporting documentation to verify eligibility.</a:t>
            </a:r>
            <a:endParaRPr lang="en-US" sz="4200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 sz="4200" dirty="0"/>
          </a:p>
          <a:p>
            <a:pPr marL="342900" indent="-342900">
              <a:buAutoNum type="arabicPeriod"/>
            </a:pPr>
            <a:r>
              <a:rPr lang="en-US" sz="4200" dirty="0"/>
              <a:t>FEMA will send decision letter to the applicant stating whether they were approved for assistance and if so, how much, or request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649292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EE4B9E-C45E-2D0E-E708-E71E9F6053F6}"/>
              </a:ext>
            </a:extLst>
          </p:cNvPr>
          <p:cNvSpPr txBox="1"/>
          <p:nvPr/>
        </p:nvSpPr>
        <p:spPr>
          <a:xfrm>
            <a:off x="228600" y="665351"/>
            <a:ext cx="17830800" cy="86792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b="1" dirty="0"/>
              <a:t>FEMA Recoupment</a:t>
            </a:r>
            <a:endParaRPr lang="en-US" sz="5400" b="1" dirty="0">
              <a:ea typeface="Calibri"/>
              <a:cs typeface="Calibri"/>
            </a:endParaRPr>
          </a:p>
          <a:p>
            <a:endParaRPr lang="en-US" sz="3600" dirty="0"/>
          </a:p>
          <a:p>
            <a:r>
              <a:rPr lang="en-US" sz="3600" dirty="0"/>
              <a:t>If FEMA believes the applicant double-dipped (e.g., didn’t tell FEMA their home insurance covered certain damages and got FEMA assistance for those damages), spent their assistance improperly, or committed fraud, FEMA can seek repayment. </a:t>
            </a:r>
            <a:endParaRPr lang="en-US" sz="3600" dirty="0">
              <a:ea typeface="Calibri"/>
              <a:cs typeface="Calibri"/>
            </a:endParaRPr>
          </a:p>
          <a:p>
            <a:endParaRPr lang="en-US" sz="3600" dirty="0"/>
          </a:p>
          <a:p>
            <a:r>
              <a:rPr lang="en-US" sz="3600" b="1" dirty="0"/>
              <a:t>It is very important to tell clients to spend FEMA Assistance EXACTLY as described in their decision letter. </a:t>
            </a:r>
            <a:r>
              <a:rPr lang="en-US" sz="3600" dirty="0"/>
              <a:t>Examples of improper use may include:</a:t>
            </a:r>
            <a:endParaRPr lang="en-US" sz="3600" dirty="0">
              <a:ea typeface="Calibri"/>
              <a:cs typeface="Calibri"/>
            </a:endParaRP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Received auto insurance settlement that covered the cost of vehicle repair AND received Transportation Assistance for the same repairs</a:t>
            </a: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Using Home Repair Assistance to purchase a new dirt bike instead of repairing their roof</a:t>
            </a:r>
          </a:p>
          <a:p>
            <a:endParaRPr lang="en-US" sz="36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Signed Uncle’s name on a Land Contract 2 years after Uncle passed away</a:t>
            </a:r>
            <a:endParaRPr lang="en-US" sz="3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290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C1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88D8FD-FC6B-C4BC-28F4-CC0F14CB5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CA20B4A-20A0-0610-E69A-B48FCED726B1}"/>
              </a:ext>
            </a:extLst>
          </p:cNvPr>
          <p:cNvSpPr txBox="1"/>
          <p:nvPr/>
        </p:nvSpPr>
        <p:spPr>
          <a:xfrm>
            <a:off x="621744" y="4000500"/>
            <a:ext cx="17044511" cy="1358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5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Managing Client Expectations</a:t>
            </a:r>
          </a:p>
        </p:txBody>
      </p:sp>
    </p:spTree>
    <p:extLst>
      <p:ext uri="{BB962C8B-B14F-4D97-AF65-F5344CB8AC3E}">
        <p14:creationId xmlns:p14="http://schemas.microsoft.com/office/powerpoint/2010/main" val="3540026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7175" y="715758"/>
            <a:ext cx="18030825" cy="861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60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Managing Client Expectations</a:t>
            </a:r>
            <a:endParaRPr lang="en-US" sz="6000" b="1" dirty="0">
              <a:solidFill>
                <a:srgbClr val="000000"/>
              </a:solidFill>
              <a:ea typeface="Canva Sans Bold"/>
              <a:cs typeface="Canva Sans Bold"/>
            </a:endParaRPr>
          </a:p>
          <a:p>
            <a:pPr algn="l">
              <a:lnSpc>
                <a:spcPts val="5599"/>
              </a:lnSpc>
            </a:pPr>
            <a:endParaRPr lang="en-US" sz="4199" b="1" dirty="0">
              <a:solidFill>
                <a:srgbClr val="000000"/>
              </a:solidFill>
              <a:ea typeface="Canva Sans Bold"/>
              <a:cs typeface="Canva Sans Bold"/>
              <a:sym typeface="Canva Sans Bold"/>
            </a:endParaRPr>
          </a:p>
          <a:p>
            <a:pPr marL="862965" lvl="1" indent="-431165">
              <a:lnSpc>
                <a:spcPts val="5599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Patient, kind, listen</a:t>
            </a:r>
          </a:p>
          <a:p>
            <a:pPr marL="862965" lvl="1" indent="-431165">
              <a:lnSpc>
                <a:spcPts val="5599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Positive, but realistic</a:t>
            </a:r>
            <a:endParaRPr lang="en-US" sz="40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726565" lvl="2" indent="-575310" algn="l">
              <a:lnSpc>
                <a:spcPts val="5599"/>
              </a:lnSpc>
              <a:spcBef>
                <a:spcPct val="0"/>
              </a:spcBef>
              <a:buFont typeface="Arial"/>
              <a:buChar char="⚬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Not uncommon to receive more money especially if the issue was lack of supporting documents &amp; correct documents are being submitted</a:t>
            </a:r>
            <a:endParaRPr lang="en-US" sz="40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726565" lvl="2" indent="-575310">
              <a:lnSpc>
                <a:spcPts val="5599"/>
              </a:lnSpc>
              <a:spcBef>
                <a:spcPct val="0"/>
              </a:spcBef>
              <a:buFont typeface="Arial"/>
              <a:buChar char="⚬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</a:rPr>
              <a:t>"I can't guarantee an outcome because the final decision is on FEMA"</a:t>
            </a:r>
            <a:endParaRPr lang="en-US" sz="4000" dirty="0">
              <a:ea typeface="Canva Sans"/>
              <a:cs typeface="Canva Sans"/>
            </a:endParaRPr>
          </a:p>
          <a:p>
            <a:pPr marL="862965" lvl="1" indent="-431165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Most clients will not max out on assistance</a:t>
            </a:r>
            <a:endParaRPr lang="en-US" sz="40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726565" lvl="2" indent="-575310" algn="l">
              <a:lnSpc>
                <a:spcPts val="5599"/>
              </a:lnSpc>
              <a:spcBef>
                <a:spcPct val="0"/>
              </a:spcBef>
              <a:buFont typeface="Arial"/>
              <a:buChar char="⚬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FEMA can only give you money for needs you can </a:t>
            </a:r>
            <a:r>
              <a:rPr lang="en-US" sz="40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prove</a:t>
            </a: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, regardless of how much you think you need or deserve</a:t>
            </a:r>
            <a:endParaRPr lang="en-US" sz="40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726565" lvl="2" indent="-575310" algn="l">
              <a:lnSpc>
                <a:spcPts val="5599"/>
              </a:lnSpc>
              <a:spcBef>
                <a:spcPct val="0"/>
              </a:spcBef>
              <a:buFont typeface="Arial"/>
              <a:buChar char="⚬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Purpose of FEMA money is to restore survivor to minimum living conditions. </a:t>
            </a:r>
            <a:r>
              <a:rPr lang="en-US" sz="4000" b="1" u="sng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Not like damages--not meant to make them whole</a:t>
            </a:r>
            <a:endParaRPr lang="en-US" sz="4000" b="1" u="sng" dirty="0">
              <a:solidFill>
                <a:srgbClr val="000000"/>
              </a:solidFill>
              <a:ea typeface="Canva Sans Bold"/>
              <a:cs typeface="Canva Sans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1744" y="4000500"/>
            <a:ext cx="17044511" cy="1358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Reasons to Submit a FEMA Appeal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3965" y="647700"/>
            <a:ext cx="17500070" cy="8622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1"/>
              </a:lnSpc>
            </a:pPr>
            <a:r>
              <a:rPr lang="en-US" sz="60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Why should a survivor appeal, and why might they need an attorney?</a:t>
            </a:r>
            <a:endParaRPr lang="en-US" sz="6000" dirty="0">
              <a:ea typeface="Calibri"/>
              <a:cs typeface="Calibri"/>
            </a:endParaRPr>
          </a:p>
          <a:p>
            <a:pPr algn="l">
              <a:lnSpc>
                <a:spcPts val="4073"/>
              </a:lnSpc>
            </a:pPr>
            <a:endParaRPr lang="en-US" sz="4399" b="1" dirty="0">
              <a:solidFill>
                <a:srgbClr val="000000"/>
              </a:solidFill>
              <a:ea typeface="Canva Sans Bold"/>
              <a:cs typeface="Canva Sans Bold"/>
              <a:sym typeface="Canva Sans Bold"/>
            </a:endParaRPr>
          </a:p>
          <a:p>
            <a:pPr marL="906145" lvl="1" indent="-452755" algn="l">
              <a:lnSpc>
                <a:spcPts val="5921"/>
              </a:lnSpc>
              <a:buFont typeface="Arial"/>
              <a:buChar char="•"/>
            </a:pPr>
            <a:r>
              <a:rPr lang="en-US" sz="415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Every applicant has the right to appeal</a:t>
            </a:r>
            <a:endParaRPr lang="en-US" sz="415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906145" lvl="1" indent="-452755" algn="l">
              <a:lnSpc>
                <a:spcPts val="5921"/>
              </a:lnSpc>
              <a:buFont typeface="Arial"/>
              <a:buChar char="•"/>
            </a:pPr>
            <a:r>
              <a:rPr lang="en-US" sz="415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It is NOT uncommon for survivors to get more money when they file an appeal!</a:t>
            </a:r>
            <a:endParaRPr lang="en-US" sz="415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906145" lvl="1" indent="-452755">
              <a:lnSpc>
                <a:spcPts val="5879"/>
              </a:lnSpc>
              <a:buFont typeface="Arial"/>
              <a:buChar char="•"/>
            </a:pPr>
            <a:r>
              <a:rPr lang="en-US" sz="415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Initial application process can be difficult to understand in general, especially for folks with cognitive impairments</a:t>
            </a:r>
            <a:endParaRPr lang="en-US" sz="415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812925" lvl="2" indent="-603885" algn="l">
              <a:lnSpc>
                <a:spcPts val="5879"/>
              </a:lnSpc>
              <a:buFont typeface="Arial"/>
              <a:buChar char="⚬"/>
            </a:pPr>
            <a:r>
              <a:rPr lang="en-US" sz="415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For many applicants, including the appropriate supporting documents can make a big difference</a:t>
            </a:r>
            <a:endParaRPr lang="en-US" sz="415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906145" lvl="1" indent="-452755" algn="l">
              <a:lnSpc>
                <a:spcPts val="5879"/>
              </a:lnSpc>
              <a:buFont typeface="Arial"/>
              <a:buChar char="•"/>
            </a:pPr>
            <a:r>
              <a:rPr lang="en-US" sz="415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Some appeals involve true “legal” issues</a:t>
            </a:r>
            <a:endParaRPr lang="en-US" sz="415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812925" lvl="2" indent="-603885" algn="l">
              <a:lnSpc>
                <a:spcPts val="5879"/>
              </a:lnSpc>
              <a:buFont typeface="Arial"/>
              <a:buChar char="⚬"/>
            </a:pPr>
            <a:r>
              <a:rPr lang="en-US" sz="415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E.g. title clearing to prove home ownership</a:t>
            </a:r>
            <a:endParaRPr lang="en-US" sz="4150" dirty="0">
              <a:solidFill>
                <a:srgbClr val="000000"/>
              </a:solidFill>
              <a:ea typeface="Canva Sans"/>
              <a:cs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589412" y="7832043"/>
            <a:ext cx="2304623" cy="2057400"/>
          </a:xfrm>
          <a:custGeom>
            <a:avLst/>
            <a:gdLst/>
            <a:ahLst/>
            <a:cxnLst/>
            <a:rect l="l" t="t" r="r" b="b"/>
            <a:pathLst>
              <a:path w="2304623" h="2057400">
                <a:moveTo>
                  <a:pt x="0" y="0"/>
                </a:moveTo>
                <a:lnTo>
                  <a:pt x="2304623" y="0"/>
                </a:lnTo>
                <a:lnTo>
                  <a:pt x="23046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5900" y="723900"/>
            <a:ext cx="17756200" cy="9140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4"/>
              </a:lnSpc>
            </a:pPr>
            <a:r>
              <a:rPr lang="en-US" sz="60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Analyzing a FEMA appeal case</a:t>
            </a:r>
            <a:endParaRPr lang="en-US" sz="6000" b="1" dirty="0">
              <a:solidFill>
                <a:srgbClr val="000000"/>
              </a:solidFill>
              <a:ea typeface="Canva Sans Bold"/>
              <a:cs typeface="Canva Sans Bold"/>
            </a:endParaRPr>
          </a:p>
          <a:p>
            <a:pPr algn="l">
              <a:lnSpc>
                <a:spcPts val="4369"/>
              </a:lnSpc>
            </a:pPr>
            <a:endParaRPr lang="en-US" sz="3899" b="1">
              <a:solidFill>
                <a:srgbClr val="000000"/>
              </a:solidFill>
              <a:ea typeface="Canva Sans Bold"/>
              <a:cs typeface="Canva Sans Bold"/>
              <a:sym typeface="Canva Sans Bold"/>
            </a:endParaRPr>
          </a:p>
          <a:p>
            <a:pPr marL="571500" indent="-571500" algn="l">
              <a:lnSpc>
                <a:spcPts val="436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Review decision letter &amp; application</a:t>
            </a:r>
            <a:endParaRPr lang="en-US" sz="3799">
              <a:solidFill>
                <a:srgbClr val="000000"/>
              </a:solidFill>
              <a:ea typeface="Canva Sans"/>
              <a:cs typeface="Canva Sans"/>
            </a:endParaRPr>
          </a:p>
          <a:p>
            <a:pPr algn="l">
              <a:lnSpc>
                <a:spcPts val="5319"/>
              </a:lnSpc>
            </a:pPr>
            <a:endParaRPr lang="en-US" sz="3799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571500" indent="-571500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Identify the issue: was client denied assistance, or did they receive some money but want more?</a:t>
            </a:r>
            <a:endParaRPr lang="en-US" sz="3799">
              <a:solidFill>
                <a:srgbClr val="000000"/>
              </a:solidFill>
              <a:ea typeface="Canva Sans"/>
              <a:cs typeface="Canva Sans"/>
            </a:endParaRPr>
          </a:p>
          <a:p>
            <a:pPr algn="l">
              <a:lnSpc>
                <a:spcPts val="5319"/>
              </a:lnSpc>
            </a:pPr>
            <a:endParaRPr lang="en-US" sz="3799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819785" lvl="1" indent="-409575" algn="l">
              <a:lnSpc>
                <a:spcPts val="5319"/>
              </a:lnSpc>
              <a:buAutoNum type="arabicPeriod"/>
            </a:pPr>
            <a:r>
              <a:rPr lang="en-US" sz="375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 If denied, why?</a:t>
            </a:r>
            <a:endParaRPr lang="en-US" sz="375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640205" lvl="2" indent="-546735" algn="l">
              <a:lnSpc>
                <a:spcPts val="5319"/>
              </a:lnSpc>
              <a:buAutoNum type="alphaLcPeriod"/>
            </a:pPr>
            <a:r>
              <a:rPr lang="en-US" sz="375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 Lack of </a:t>
            </a:r>
            <a:r>
              <a:rPr lang="en-US" sz="375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correct</a:t>
            </a:r>
            <a:r>
              <a:rPr lang="en-US" sz="375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 supporting documents v. clear ineligibility</a:t>
            </a:r>
            <a:endParaRPr lang="en-US" sz="375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2097405" lvl="3" indent="-546735">
              <a:lnSpc>
                <a:spcPts val="5319"/>
              </a:lnSpc>
              <a:buFont typeface="Arial"/>
              <a:buChar char="•"/>
            </a:pPr>
            <a:r>
              <a:rPr lang="en-US" sz="3750" dirty="0">
                <a:solidFill>
                  <a:srgbClr val="000000"/>
                </a:solidFill>
                <a:ea typeface="Canva Sans"/>
                <a:cs typeface="Canva Sans"/>
              </a:rPr>
              <a:t>E.g., Need contractor estimate v. not primary residence</a:t>
            </a:r>
          </a:p>
          <a:p>
            <a:pPr>
              <a:lnSpc>
                <a:spcPts val="5319"/>
              </a:lnSpc>
            </a:pPr>
            <a:endParaRPr lang="en-US" sz="3799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410210" lvl="1" algn="l">
              <a:lnSpc>
                <a:spcPts val="5319"/>
              </a:lnSpc>
            </a:pPr>
            <a:r>
              <a:rPr lang="en-US" sz="375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2. If client believes they should have gotten more, why?</a:t>
            </a:r>
            <a:endParaRPr lang="en-US" sz="375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640205" lvl="2" indent="-546735" algn="l">
              <a:lnSpc>
                <a:spcPts val="5319"/>
              </a:lnSpc>
              <a:spcBef>
                <a:spcPct val="0"/>
              </a:spcBef>
              <a:buAutoNum type="alphaLcPeriod"/>
            </a:pPr>
            <a:r>
              <a:rPr lang="en-US" sz="375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How can you help the client get supporting documents to prove they should get more?</a:t>
            </a:r>
            <a:endParaRPr lang="en-US" sz="3750" dirty="0">
              <a:solidFill>
                <a:srgbClr val="000000"/>
              </a:solidFill>
              <a:ea typeface="Canva Sans"/>
              <a:cs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949463" y="414254"/>
            <a:ext cx="3765099" cy="1378968"/>
          </a:xfrm>
          <a:custGeom>
            <a:avLst/>
            <a:gdLst/>
            <a:ahLst/>
            <a:cxnLst/>
            <a:rect l="l" t="t" r="r" b="b"/>
            <a:pathLst>
              <a:path w="3765099" h="1378968">
                <a:moveTo>
                  <a:pt x="0" y="0"/>
                </a:moveTo>
                <a:lnTo>
                  <a:pt x="3765099" y="0"/>
                </a:lnTo>
                <a:lnTo>
                  <a:pt x="3765099" y="1378967"/>
                </a:lnTo>
                <a:lnTo>
                  <a:pt x="0" y="1378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" y="495300"/>
            <a:ext cx="17244143" cy="9643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4"/>
              </a:lnSpc>
            </a:pPr>
            <a:r>
              <a:rPr lang="en-US" sz="5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Common reasons for denial of assistance</a:t>
            </a:r>
            <a:endParaRPr lang="en-US" sz="5400" b="1" dirty="0">
              <a:solidFill>
                <a:srgbClr val="000000"/>
              </a:solidFill>
              <a:ea typeface="Canva Sans Bold"/>
              <a:cs typeface="Canva Sans Bold"/>
            </a:endParaRPr>
          </a:p>
          <a:p>
            <a:pPr algn="l">
              <a:lnSpc>
                <a:spcPts val="4704"/>
              </a:lnSpc>
            </a:pPr>
            <a:endParaRPr lang="en-US" sz="4200" b="1" dirty="0">
              <a:solidFill>
                <a:srgbClr val="000000"/>
              </a:solidFill>
              <a:ea typeface="Canva Sans Bold"/>
              <a:cs typeface="Canva Sans Bold"/>
              <a:sym typeface="Canva Sans Bold"/>
            </a:endParaRPr>
          </a:p>
          <a:p>
            <a:pPr marL="906780" lvl="1" indent="-453390">
              <a:lnSpc>
                <a:spcPts val="4704"/>
              </a:lnSpc>
              <a:buFont typeface="Arial"/>
              <a:buChar char="•"/>
            </a:pPr>
            <a:r>
              <a:rPr lang="en-US" sz="4200" b="1" dirty="0">
                <a:solidFill>
                  <a:srgbClr val="000000"/>
                </a:solidFill>
                <a:ea typeface="Canva Sans"/>
                <a:cs typeface="Canva Sans"/>
              </a:rPr>
              <a:t>Proving general eligibility </a:t>
            </a:r>
            <a:r>
              <a:rPr lang="en-US" sz="4200" dirty="0">
                <a:solidFill>
                  <a:srgbClr val="000000"/>
                </a:solidFill>
                <a:ea typeface="Canva Sans"/>
                <a:cs typeface="Canva Sans"/>
              </a:rPr>
              <a:t>(e.g., identity, ownership/occupancy, insurance)</a:t>
            </a:r>
          </a:p>
          <a:p>
            <a:pPr marL="453390" lvl="1">
              <a:lnSpc>
                <a:spcPts val="4704"/>
              </a:lnSpc>
            </a:pPr>
            <a:endParaRPr lang="en-US" sz="42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906780" lvl="1" indent="-453390" algn="l">
              <a:lnSpc>
                <a:spcPts val="4704"/>
              </a:lnSpc>
              <a:buFont typeface="Arial"/>
              <a:buChar char="•"/>
            </a:pPr>
            <a:r>
              <a:rPr lang="en-US" sz="42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Proof of ownership or occupancy of the home</a:t>
            </a:r>
            <a:endParaRPr lang="en-US" sz="4200" dirty="0">
              <a:ea typeface="Calibri"/>
              <a:cs typeface="Calibri"/>
            </a:endParaRPr>
          </a:p>
          <a:p>
            <a:pPr algn="l">
              <a:lnSpc>
                <a:spcPts val="4704"/>
              </a:lnSpc>
            </a:pPr>
            <a:endParaRPr lang="en-US" sz="42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813560" lvl="2" indent="-604520" algn="l">
              <a:lnSpc>
                <a:spcPts val="4704"/>
              </a:lnSpc>
              <a:buFont typeface="Arial"/>
              <a:buChar char="⚬"/>
            </a:pPr>
            <a:r>
              <a:rPr lang="en-US" sz="42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Ownership: Client has legal “bundle of sticks” </a:t>
            </a:r>
            <a:endParaRPr lang="en-US" sz="42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algn="l">
              <a:lnSpc>
                <a:spcPts val="4704"/>
              </a:lnSpc>
            </a:pPr>
            <a:endParaRPr lang="en-US" sz="42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813560" lvl="2" indent="-604520" algn="l">
              <a:lnSpc>
                <a:spcPts val="4704"/>
              </a:lnSpc>
              <a:buFont typeface="Arial"/>
              <a:buChar char="⚬"/>
            </a:pPr>
            <a:r>
              <a:rPr lang="en-US" sz="42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Occupancy: Home was client’s primary residence</a:t>
            </a:r>
            <a:endParaRPr lang="en-US" sz="42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algn="l">
              <a:lnSpc>
                <a:spcPts val="4704"/>
              </a:lnSpc>
            </a:pPr>
            <a:endParaRPr lang="en-US" sz="42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2720340" lvl="3" indent="-680085" algn="l">
              <a:lnSpc>
                <a:spcPts val="4704"/>
              </a:lnSpc>
              <a:buFont typeface="Arial"/>
              <a:buChar char="￭"/>
            </a:pPr>
            <a:r>
              <a:rPr lang="en-US" sz="42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“Owner-occupied means that the residence is occupied by: (1) The legal owner; (2) A person who does not hold formal title to the residence and pays no rent, but is responsible for the payment of taxes or maintenance of the residence; or (3) A person who has lifetime occupancy rights with formal title vested in another.” 44 CFR § 206.111</a:t>
            </a:r>
            <a:endParaRPr lang="en-US" sz="4200" dirty="0">
              <a:solidFill>
                <a:srgbClr val="000000"/>
              </a:solidFill>
              <a:ea typeface="Canva Sans"/>
              <a:cs typeface="Canva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5498" y="1485900"/>
            <a:ext cx="17397003" cy="7101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03"/>
              </a:lnSpc>
            </a:pPr>
            <a:r>
              <a:rPr lang="en-US" sz="48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Proof of ownership/occupancy</a:t>
            </a:r>
          </a:p>
          <a:p>
            <a:pPr algn="l">
              <a:lnSpc>
                <a:spcPts val="3780"/>
              </a:lnSpc>
            </a:pPr>
            <a:endParaRPr lang="en-US" sz="4800" b="1" dirty="0">
              <a:solidFill>
                <a:srgbClr val="000000"/>
              </a:solidFill>
              <a:ea typeface="Canva Sans Bold"/>
              <a:cs typeface="Canva Sans Bold"/>
              <a:sym typeface="Canva Sans Bold"/>
            </a:endParaRPr>
          </a:p>
          <a:p>
            <a:pPr marL="755651" lvl="1" indent="-377825" algn="l">
              <a:lnSpc>
                <a:spcPts val="3920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Help client find the correct supporting documents</a:t>
            </a:r>
          </a:p>
          <a:p>
            <a:pPr algn="l">
              <a:lnSpc>
                <a:spcPts val="3920"/>
              </a:lnSpc>
            </a:pPr>
            <a:endParaRPr lang="en-US" sz="4800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1511301" lvl="2" indent="-503767" algn="l">
              <a:lnSpc>
                <a:spcPts val="3920"/>
              </a:lnSpc>
              <a:buFont typeface="Arial"/>
              <a:buChar char="⚬"/>
            </a:pPr>
            <a:r>
              <a:rPr lang="en-US" sz="48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Might need to do title search, write simple deed of transfer, etc. to prove ownership</a:t>
            </a:r>
          </a:p>
          <a:p>
            <a:pPr algn="l">
              <a:lnSpc>
                <a:spcPts val="3920"/>
              </a:lnSpc>
            </a:pPr>
            <a:endParaRPr lang="en-US" sz="4800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1511301" lvl="2" indent="-503767" algn="l">
              <a:lnSpc>
                <a:spcPts val="3920"/>
              </a:lnSpc>
              <a:buFont typeface="Arial"/>
              <a:buChar char="⚬"/>
            </a:pPr>
            <a:r>
              <a:rPr lang="en-US" sz="48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Might need to draft lease to prove occupancy if client and landlord had oral agreement</a:t>
            </a:r>
          </a:p>
          <a:p>
            <a:pPr algn="l">
              <a:lnSpc>
                <a:spcPts val="3920"/>
              </a:lnSpc>
            </a:pPr>
            <a:endParaRPr lang="en-US" sz="4800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755651" lvl="1" indent="-377825" algn="l">
              <a:lnSpc>
                <a:spcPts val="3920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FEMA has become more flexible on documents they will accept</a:t>
            </a:r>
          </a:p>
          <a:p>
            <a:pPr marL="377826" lvl="1" algn="l">
              <a:lnSpc>
                <a:spcPts val="3920"/>
              </a:lnSpc>
            </a:pPr>
            <a:endParaRPr lang="en-US" sz="4800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1371600" lvl="2" indent="-457200">
              <a:lnSpc>
                <a:spcPts val="3920"/>
              </a:lnSpc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See FEMA September 2, 2021 Memo Amending IAPPG</a:t>
            </a:r>
          </a:p>
          <a:p>
            <a:pPr algn="l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38" y="571500"/>
            <a:ext cx="18183062" cy="8874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15"/>
              </a:lnSpc>
            </a:pPr>
            <a:r>
              <a:rPr lang="en-US" sz="4299" b="1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Common reasons for denial of assistance, continued</a:t>
            </a:r>
          </a:p>
          <a:p>
            <a:pPr algn="l">
              <a:lnSpc>
                <a:spcPts val="4592"/>
              </a:lnSpc>
            </a:pPr>
            <a:endParaRPr lang="en-US" sz="4299" b="1">
              <a:solidFill>
                <a:srgbClr val="000000"/>
              </a:solidFill>
              <a:ea typeface="Canva Sans Bold"/>
              <a:cs typeface="Canva Sans Bold"/>
              <a:sym typeface="Canva Sans Bold"/>
            </a:endParaRPr>
          </a:p>
          <a:p>
            <a:pPr marL="885191" lvl="1" indent="-442595" algn="l">
              <a:lnSpc>
                <a:spcPts val="4592"/>
              </a:lnSpc>
              <a:buFont typeface="Arial"/>
              <a:buChar char="•"/>
            </a:pPr>
            <a:r>
              <a:rPr lang="en-US" sz="410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Could not verify identity</a:t>
            </a:r>
          </a:p>
          <a:p>
            <a:pPr marL="1770381" lvl="2" indent="-590127" algn="l">
              <a:lnSpc>
                <a:spcPts val="4592"/>
              </a:lnSpc>
              <a:buFont typeface="Arial"/>
              <a:buChar char="⚬"/>
            </a:pPr>
            <a:r>
              <a:rPr lang="en-US" sz="410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Client may need help replacing IDs or vital statistics documents</a:t>
            </a:r>
          </a:p>
          <a:p>
            <a:pPr marL="1770381" lvl="2" indent="-590127" algn="l">
              <a:lnSpc>
                <a:spcPts val="4592"/>
              </a:lnSpc>
              <a:buFont typeface="Arial"/>
              <a:buChar char="⚬"/>
            </a:pPr>
            <a:r>
              <a:rPr lang="en-US" sz="410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Identity verification letter-Whitney’s example</a:t>
            </a:r>
          </a:p>
          <a:p>
            <a:pPr algn="l">
              <a:lnSpc>
                <a:spcPts val="4592"/>
              </a:lnSpc>
            </a:pPr>
            <a:endParaRPr lang="en-US" sz="410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885191" lvl="1" indent="-442595" algn="l">
              <a:lnSpc>
                <a:spcPts val="4592"/>
              </a:lnSpc>
              <a:buFont typeface="Arial"/>
              <a:buChar char="•"/>
            </a:pPr>
            <a:r>
              <a:rPr lang="en-US" sz="410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Client indicated property was insured</a:t>
            </a:r>
          </a:p>
          <a:p>
            <a:pPr marL="1770381" lvl="2" indent="-590127" algn="l">
              <a:lnSpc>
                <a:spcPts val="4592"/>
              </a:lnSpc>
              <a:buFont typeface="Arial"/>
              <a:buChar char="⚬"/>
            </a:pPr>
            <a:r>
              <a:rPr lang="en-US" sz="410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FEMA assumes insurance covered damage unless provided with denial letter OR proof that some damage was covered but not all</a:t>
            </a:r>
          </a:p>
          <a:p>
            <a:pPr algn="l">
              <a:lnSpc>
                <a:spcPts val="4592"/>
              </a:lnSpc>
            </a:pPr>
            <a:endParaRPr lang="en-US" sz="410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885191" lvl="1" indent="-442595" algn="l">
              <a:lnSpc>
                <a:spcPts val="4592"/>
              </a:lnSpc>
              <a:buFont typeface="Arial"/>
              <a:buChar char="•"/>
            </a:pPr>
            <a:r>
              <a:rPr lang="en-US" sz="410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Client missed property inspection</a:t>
            </a:r>
          </a:p>
          <a:p>
            <a:pPr marL="1770381" lvl="2" indent="-590127" algn="l">
              <a:lnSpc>
                <a:spcPts val="4592"/>
              </a:lnSpc>
              <a:buFont typeface="Arial"/>
              <a:buChar char="⚬"/>
            </a:pPr>
            <a:r>
              <a:rPr lang="en-US" sz="410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Call FEMA helpline at (800) 621-3362</a:t>
            </a:r>
          </a:p>
          <a:p>
            <a:pPr marL="1770381" lvl="2" indent="-590127" algn="l">
              <a:lnSpc>
                <a:spcPts val="4592"/>
              </a:lnSpc>
              <a:buFont typeface="Arial"/>
              <a:buChar char="⚬"/>
            </a:pPr>
            <a:r>
              <a:rPr lang="en-US" sz="410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Client must answer calls from unknown numbers-could be FEMA inspector</a:t>
            </a:r>
          </a:p>
          <a:p>
            <a:pPr algn="l">
              <a:lnSpc>
                <a:spcPts val="4592"/>
              </a:lnSpc>
            </a:pPr>
            <a:endParaRPr lang="en-US" sz="410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885191" lvl="1" indent="-442595" algn="l">
              <a:lnSpc>
                <a:spcPts val="4592"/>
              </a:lnSpc>
              <a:buFont typeface="Arial"/>
              <a:buChar char="•"/>
            </a:pPr>
            <a:r>
              <a:rPr lang="en-US" sz="410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Prior Flood Insurance Requirement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7068" y="2332892"/>
            <a:ext cx="15919210" cy="5604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2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FEMA Individual Assistance </a:t>
            </a:r>
            <a:r>
              <a:rPr lang="en-US" sz="72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(IA) </a:t>
            </a:r>
            <a:r>
              <a:rPr lang="en-US" sz="72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is provided through the FEMA </a:t>
            </a:r>
            <a:r>
              <a:rPr lang="en-US" sz="72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Individuals </a:t>
            </a:r>
            <a:r>
              <a:rPr lang="en-US" sz="72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and Households Program (IHP</a:t>
            </a:r>
            <a:r>
              <a:rPr lang="en-US" sz="72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)</a:t>
            </a:r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928" y="571500"/>
            <a:ext cx="17244143" cy="932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1"/>
              </a:lnSpc>
            </a:pPr>
            <a:r>
              <a:rPr lang="en-US" sz="40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Common reasons for denial of assistance, continued</a:t>
            </a:r>
          </a:p>
          <a:p>
            <a:pPr algn="l">
              <a:lnSpc>
                <a:spcPts val="3807"/>
              </a:lnSpc>
            </a:pPr>
            <a:endParaRPr lang="en-US" sz="4000" b="1" dirty="0">
              <a:solidFill>
                <a:srgbClr val="000000"/>
              </a:solidFill>
              <a:ea typeface="Canva Sans Bold"/>
              <a:cs typeface="Canva Sans Bold"/>
              <a:sym typeface="Canva Sans Bold"/>
            </a:endParaRPr>
          </a:p>
          <a:p>
            <a:pPr marL="734059" lvl="1" indent="-367030" algn="l">
              <a:lnSpc>
                <a:spcPts val="3637"/>
              </a:lnSpc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Home safe to occupy</a:t>
            </a:r>
          </a:p>
          <a:p>
            <a:pPr algn="l">
              <a:lnSpc>
                <a:spcPts val="3637"/>
              </a:lnSpc>
            </a:pPr>
            <a:endParaRPr lang="en-US" sz="4000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1468119" lvl="2" indent="-489373" algn="l">
              <a:lnSpc>
                <a:spcPts val="3637"/>
              </a:lnSpc>
              <a:buFont typeface="Arial"/>
              <a:buChar char="⚬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Client may need help getting contractor estimate or attestation from local official</a:t>
            </a:r>
          </a:p>
          <a:p>
            <a:pPr algn="l">
              <a:lnSpc>
                <a:spcPts val="3637"/>
              </a:lnSpc>
            </a:pPr>
            <a:endParaRPr lang="en-US" sz="4000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2202178" lvl="3" indent="-550545" algn="l">
              <a:lnSpc>
                <a:spcPts val="3637"/>
              </a:lnSpc>
              <a:buFont typeface="Arial"/>
              <a:buChar char="￭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Estimate needs to be itemized</a:t>
            </a:r>
          </a:p>
          <a:p>
            <a:pPr algn="l">
              <a:lnSpc>
                <a:spcPts val="3637"/>
              </a:lnSpc>
            </a:pPr>
            <a:endParaRPr lang="en-US" sz="4000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2202178" lvl="3" indent="-550545" algn="l">
              <a:lnSpc>
                <a:spcPts val="3637"/>
              </a:lnSpc>
              <a:buFont typeface="Arial"/>
              <a:buChar char="￭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Contractors booked up after disaster-ask AppalReD for help finding one</a:t>
            </a:r>
          </a:p>
          <a:p>
            <a:pPr algn="l">
              <a:lnSpc>
                <a:spcPts val="3637"/>
              </a:lnSpc>
            </a:pPr>
            <a:endParaRPr lang="en-US" sz="4000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553719" indent="-489373">
              <a:lnSpc>
                <a:spcPts val="3637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FEMA inspector issues</a:t>
            </a:r>
          </a:p>
          <a:p>
            <a:pPr algn="l">
              <a:lnSpc>
                <a:spcPts val="3637"/>
              </a:lnSpc>
            </a:pPr>
            <a:endParaRPr lang="en-US" sz="4000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2202178" lvl="3" indent="-550545" algn="l">
              <a:lnSpc>
                <a:spcPts val="3637"/>
              </a:lnSpc>
              <a:buFont typeface="Arial"/>
              <a:buChar char="￭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Inspectors not </a:t>
            </a:r>
            <a:r>
              <a:rPr lang="en-US" sz="4000" i="1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always</a:t>
            </a: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 well-trained</a:t>
            </a:r>
          </a:p>
          <a:p>
            <a:pPr algn="l">
              <a:lnSpc>
                <a:spcPts val="3637"/>
              </a:lnSpc>
            </a:pPr>
            <a:endParaRPr lang="en-US" sz="4000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2202178" lvl="3" indent="-550545" algn="l">
              <a:lnSpc>
                <a:spcPts val="3637"/>
              </a:lnSpc>
              <a:buFont typeface="Arial"/>
              <a:buChar char="￭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Findings of inspection can be inconsistent from one inspector to the next</a:t>
            </a:r>
          </a:p>
          <a:p>
            <a:pPr algn="l">
              <a:lnSpc>
                <a:spcPts val="3637"/>
              </a:lnSpc>
            </a:pPr>
            <a:endParaRPr lang="en-US" sz="4000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2936238" lvl="4" indent="-587248" algn="l">
              <a:lnSpc>
                <a:spcPts val="3637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CAN REQUEST NEW INSPECTION!</a:t>
            </a:r>
          </a:p>
          <a:p>
            <a:pPr marL="2348990" lvl="4" algn="l">
              <a:lnSpc>
                <a:spcPts val="3637"/>
              </a:lnSpc>
            </a:pPr>
            <a:endParaRPr lang="en-US" sz="4000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3670297" lvl="5" indent="-611716" algn="l">
              <a:lnSpc>
                <a:spcPts val="3637"/>
              </a:lnSpc>
              <a:buFont typeface="Arial"/>
              <a:buChar char="⚬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Call FEMA Helpline and follow-up with request in writing</a:t>
            </a:r>
            <a:endParaRPr lang="en-US" sz="33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" y="1181100"/>
            <a:ext cx="17147093" cy="8189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4400" b="1">
                <a:solidFill>
                  <a:srgbClr val="000000"/>
                </a:solidFill>
                <a:latin typeface="+mj-lt"/>
                <a:ea typeface="Canva Sans Bold"/>
                <a:cs typeface="Canva Sans Bold"/>
                <a:sym typeface="Canva Sans Bold"/>
              </a:rPr>
              <a:t>Prior Flood Insurance Requirement</a:t>
            </a:r>
          </a:p>
          <a:p>
            <a:pPr algn="ctr">
              <a:lnSpc>
                <a:spcPts val="4479"/>
              </a:lnSpc>
            </a:pPr>
            <a:endParaRPr lang="en-US" sz="4400" b="1">
              <a:solidFill>
                <a:srgbClr val="000000"/>
              </a:solidFill>
              <a:latin typeface="+mj-lt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479"/>
              </a:lnSpc>
            </a:pPr>
            <a:r>
              <a:rPr lang="en-US" sz="440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If client lives in Special Flood Hazard Area (good possibility in EKY) and has received FEMA assistance in the past, FEMA may have placed a Prior Flood Insurance Requirement (PFIR) on their home. </a:t>
            </a:r>
          </a:p>
          <a:p>
            <a:pPr algn="l">
              <a:lnSpc>
                <a:spcPts val="4479"/>
              </a:lnSpc>
            </a:pPr>
            <a:endParaRPr lang="en-US" sz="440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479"/>
              </a:lnSpc>
            </a:pPr>
            <a:r>
              <a:rPr lang="en-US" sz="440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This means that, if they did not have flood insurance at the time of the disaster, they are not eligible for most types of FEMA Assistance.</a:t>
            </a:r>
          </a:p>
          <a:p>
            <a:pPr algn="l">
              <a:lnSpc>
                <a:spcPts val="4479"/>
              </a:lnSpc>
            </a:pPr>
            <a:endParaRPr lang="en-US" sz="440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 marL="571500" indent="-571500" algn="l">
              <a:lnSpc>
                <a:spcPts val="4479"/>
              </a:lnSpc>
              <a:buFont typeface="Arial" panose="020B0604020202020204" pitchFamily="34" charset="0"/>
              <a:buChar char="•"/>
            </a:pPr>
            <a:r>
              <a:rPr lang="en-US" sz="440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Runs with the property—if prior owner had PFIR, still applies to current owner*</a:t>
            </a:r>
          </a:p>
          <a:p>
            <a:pPr marL="571500" indent="-571500" algn="l">
              <a:lnSpc>
                <a:spcPts val="4479"/>
              </a:lnSpc>
              <a:buFont typeface="Arial" panose="020B0604020202020204" pitchFamily="34" charset="0"/>
              <a:buChar char="•"/>
            </a:pPr>
            <a:r>
              <a:rPr lang="en-US" sz="440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If current owner/applicant has received FEMA assistance in the past, PFIR would have been discussed in decision letter</a:t>
            </a:r>
          </a:p>
          <a:p>
            <a:pPr algn="l">
              <a:lnSpc>
                <a:spcPts val="5599"/>
              </a:lnSpc>
            </a:pPr>
            <a:r>
              <a:rPr lang="en-US" sz="440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8864E6-652A-1FF4-07F4-72FB130A6E25}"/>
              </a:ext>
            </a:extLst>
          </p:cNvPr>
          <p:cNvSpPr txBox="1"/>
          <p:nvPr/>
        </p:nvSpPr>
        <p:spPr>
          <a:xfrm>
            <a:off x="457200" y="380657"/>
            <a:ext cx="17373600" cy="1021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Can client still get some FEMA Assistance even if they have Prior Flood Insurance Requirement? YES!</a:t>
            </a:r>
          </a:p>
          <a:p>
            <a:endParaRPr lang="en-US" sz="3500" dirty="0"/>
          </a:p>
          <a:p>
            <a:r>
              <a:rPr lang="en-US" sz="3500" dirty="0"/>
              <a:t>Per FEMA: Survivors who failed to purchase and maintain flood insurance may still be eligible for the following forms of assistance through FEMA: </a:t>
            </a:r>
          </a:p>
          <a:p>
            <a:endParaRPr lang="en-US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Referrals to local community partners and volunteer organizations active in disasters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Medical, Dental, Funeral, Assistance for Miscellaneous Items, Child Care, Moving and Storage costs over $1,000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Transportation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Serious Needs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Rental Assistance or Direct Temporary Housing Assistance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Uninsurable damaged items, such as wells, septic systems, HVAC, furnace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43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C1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546E0E-AEA3-7C9D-AED3-EBE79AC24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AA7B974-4E0B-A7C0-2E6A-767427571C2B}"/>
              </a:ext>
            </a:extLst>
          </p:cNvPr>
          <p:cNvSpPr txBox="1"/>
          <p:nvPr/>
        </p:nvSpPr>
        <p:spPr>
          <a:xfrm>
            <a:off x="621744" y="3924300"/>
            <a:ext cx="17044511" cy="1358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Piecing the Appeal Together</a:t>
            </a:r>
          </a:p>
        </p:txBody>
      </p:sp>
    </p:spTree>
    <p:extLst>
      <p:ext uri="{BB962C8B-B14F-4D97-AF65-F5344CB8AC3E}">
        <p14:creationId xmlns:p14="http://schemas.microsoft.com/office/powerpoint/2010/main" val="351198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ABC90C-634B-020F-9A31-F765759C6DDD}"/>
              </a:ext>
            </a:extLst>
          </p:cNvPr>
          <p:cNvSpPr txBox="1"/>
          <p:nvPr/>
        </p:nvSpPr>
        <p:spPr>
          <a:xfrm>
            <a:off x="304800" y="33746"/>
            <a:ext cx="1714500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3600" dirty="0"/>
          </a:p>
          <a:p>
            <a:r>
              <a:rPr lang="en-US" sz="3600" b="1" dirty="0"/>
              <a:t>The Appeals Process</a:t>
            </a:r>
          </a:p>
          <a:p>
            <a:endParaRPr lang="en-US" sz="3600" dirty="0"/>
          </a:p>
          <a:p>
            <a:r>
              <a:rPr lang="en-US" sz="3600" dirty="0"/>
              <a:t>An applicant has the right to file an appeal. 42 U.S.C. § 5189a. FEMA should never discourage an applicant from filing an appeal.</a:t>
            </a:r>
          </a:p>
          <a:p>
            <a:endParaRPr lang="en-US" sz="3600" dirty="0"/>
          </a:p>
          <a:p>
            <a:pPr marL="342900" indent="-342900">
              <a:buAutoNum type="arabicPeriod"/>
            </a:pPr>
            <a:r>
              <a:rPr lang="en-US" sz="3600" dirty="0"/>
              <a:t> </a:t>
            </a:r>
            <a:r>
              <a:rPr lang="en-US" sz="3600" b="1" u="sng" dirty="0"/>
              <a:t>Applicant has 60 days from date on decision letter to appeal</a:t>
            </a:r>
            <a:r>
              <a:rPr lang="en-US" sz="3600" dirty="0"/>
              <a:t>. Late appeals aren’t the end of the world but best practice—stick to deadline.</a:t>
            </a:r>
          </a:p>
          <a:p>
            <a:pPr marL="342900" indent="-342900">
              <a:buAutoNum type="arabicPeriod"/>
            </a:pPr>
            <a:r>
              <a:rPr lang="en-US" sz="3600" dirty="0"/>
              <a:t> Applicant can appeal an outright denial of assistance OR ask FEMA for more money.</a:t>
            </a:r>
          </a:p>
          <a:p>
            <a:pPr marL="342900" indent="-342900">
              <a:buAutoNum type="arabicPeriod"/>
            </a:pPr>
            <a:r>
              <a:rPr lang="en-US" sz="3600" dirty="0"/>
              <a:t> Applicant should consider requesting a copy of their FEMA case file along with their appeal letter (includes inspection report).</a:t>
            </a:r>
          </a:p>
          <a:p>
            <a:pPr marL="342900" indent="-342900">
              <a:buAutoNum type="arabicPeriod"/>
            </a:pPr>
            <a:r>
              <a:rPr lang="en-US" sz="3600" dirty="0"/>
              <a:t> Applicant should consider requesting a second home inspection in their appeal letter. </a:t>
            </a:r>
          </a:p>
          <a:p>
            <a:pPr marL="342900" indent="-342900">
              <a:buAutoNum type="arabicPeriod"/>
            </a:pPr>
            <a:r>
              <a:rPr lang="en-US" sz="3600" dirty="0"/>
              <a:t> FEMA may contact the applicant seeking additional information. The applicant must respond in 30 days.</a:t>
            </a:r>
          </a:p>
          <a:p>
            <a:pPr marL="342900" indent="-342900">
              <a:buAutoNum type="arabicPeriod"/>
            </a:pPr>
            <a:r>
              <a:rPr lang="en-US" sz="3600" dirty="0"/>
              <a:t> </a:t>
            </a:r>
            <a:r>
              <a:rPr lang="en-US" sz="3600" b="1" u="sng" dirty="0"/>
              <a:t>FEMA has 90 days from the date of appeal to send a decision letter</a:t>
            </a:r>
            <a:r>
              <a:rPr lang="en-US" sz="3600" dirty="0"/>
              <a:t>.</a:t>
            </a:r>
          </a:p>
          <a:p>
            <a:pPr marL="342900" indent="-342900">
              <a:buAutoNum type="arabicPeriod"/>
            </a:pPr>
            <a:r>
              <a:rPr lang="en-US" sz="3600" dirty="0"/>
              <a:t> An applicant may submit multiple appeals.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79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918" y="723900"/>
            <a:ext cx="17850694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0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Before submitting appeal, send initial packet via fax or mail:</a:t>
            </a:r>
          </a:p>
          <a:p>
            <a:pPr algn="l">
              <a:lnSpc>
                <a:spcPts val="4760"/>
              </a:lnSpc>
            </a:pPr>
            <a:endParaRPr lang="en-US" sz="4000" b="1" dirty="0">
              <a:solidFill>
                <a:srgbClr val="000000"/>
              </a:solidFill>
              <a:ea typeface="Canva Sans Bold"/>
              <a:cs typeface="Canva Sans Bold"/>
              <a:sym typeface="Canva Sans Bold"/>
            </a:endParaRPr>
          </a:p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Include FEMA Release of Information (ROI) form</a:t>
            </a:r>
          </a:p>
          <a:p>
            <a:pPr marL="1468122" lvl="2" indent="-489374" algn="l">
              <a:lnSpc>
                <a:spcPts val="4760"/>
              </a:lnSpc>
              <a:buFont typeface="Arial"/>
              <a:buChar char="⚬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For parties authorized to discuss case, include applicant, advocate, and AppalReD Legal Aid</a:t>
            </a:r>
          </a:p>
          <a:p>
            <a:pPr algn="l">
              <a:lnSpc>
                <a:spcPts val="4760"/>
              </a:lnSpc>
            </a:pPr>
            <a:endParaRPr lang="en-US" sz="4000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712472" lvl="1" indent="-356236" algn="l">
              <a:lnSpc>
                <a:spcPts val="462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Include request for client’s entire FEMA case file</a:t>
            </a:r>
          </a:p>
          <a:p>
            <a:pPr marL="1468122" lvl="2" indent="-489374" algn="l">
              <a:lnSpc>
                <a:spcPts val="4760"/>
              </a:lnSpc>
              <a:buFont typeface="Arial"/>
              <a:buChar char="⚬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Possible to file a second appeal if there is new or updated information that wasn’t included in application or first appeal</a:t>
            </a:r>
          </a:p>
          <a:p>
            <a:pPr marL="1468122" lvl="2" indent="-489374" algn="l">
              <a:lnSpc>
                <a:spcPts val="4760"/>
              </a:lnSpc>
              <a:buFont typeface="Arial"/>
              <a:buChar char="⚬"/>
            </a:pPr>
            <a:r>
              <a:rPr lang="en-US" sz="40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Case file may clue you in on what FEMA is looking for</a:t>
            </a:r>
            <a:endParaRPr lang="en-US" sz="34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3356" y="271879"/>
            <a:ext cx="8161820" cy="9443622"/>
          </a:xfrm>
          <a:custGeom>
            <a:avLst/>
            <a:gdLst/>
            <a:ahLst/>
            <a:cxnLst/>
            <a:rect l="l" t="t" r="r" b="b"/>
            <a:pathLst>
              <a:path w="8178292" h="10478945">
                <a:moveTo>
                  <a:pt x="0" y="0"/>
                </a:moveTo>
                <a:lnTo>
                  <a:pt x="8178292" y="0"/>
                </a:lnTo>
                <a:lnTo>
                  <a:pt x="8178292" y="10478945"/>
                </a:lnTo>
                <a:lnTo>
                  <a:pt x="0" y="104789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144000" y="3097419"/>
            <a:ext cx="8330704" cy="3352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62"/>
              </a:lnSpc>
            </a:pPr>
            <a:r>
              <a:rPr lang="en-US" sz="375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See this appeal request form?</a:t>
            </a:r>
          </a:p>
          <a:p>
            <a:pPr algn="ctr">
              <a:lnSpc>
                <a:spcPts val="5262"/>
              </a:lnSpc>
            </a:pPr>
            <a:endParaRPr lang="en-US" sz="375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262"/>
              </a:lnSpc>
            </a:pPr>
            <a:r>
              <a:rPr lang="en-US" sz="375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 don’t have to use FEMA’s form.</a:t>
            </a:r>
          </a:p>
          <a:p>
            <a:pPr algn="ctr">
              <a:lnSpc>
                <a:spcPts val="5262"/>
              </a:lnSpc>
            </a:pPr>
            <a:r>
              <a:rPr lang="en-US" sz="375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>
              <a:lnSpc>
                <a:spcPts val="5262"/>
              </a:lnSpc>
              <a:spcBef>
                <a:spcPct val="0"/>
              </a:spcBef>
            </a:pPr>
            <a:r>
              <a:rPr lang="en-US" sz="375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We’ll provide ours.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270" y="723900"/>
            <a:ext cx="16749460" cy="8573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>
                <a:solidFill>
                  <a:srgbClr val="000000"/>
                </a:solidFill>
                <a:latin typeface="+mj-lt"/>
                <a:ea typeface="Canva Sans Bold"/>
                <a:cs typeface="Canva Sans Bold"/>
                <a:sym typeface="Canva Sans Bold"/>
              </a:rPr>
              <a:t>Drafting and submitting the appeal</a:t>
            </a:r>
          </a:p>
          <a:p>
            <a:pPr algn="l">
              <a:lnSpc>
                <a:spcPts val="5599"/>
              </a:lnSpc>
            </a:pPr>
            <a:endParaRPr lang="en-US" sz="3999" b="1" dirty="0">
              <a:solidFill>
                <a:srgbClr val="000000"/>
              </a:solidFill>
              <a:latin typeface="+mj-lt"/>
              <a:ea typeface="Canva Sans Bold"/>
              <a:cs typeface="Canva Sans Bold"/>
              <a:sym typeface="Canva Sans Bold"/>
            </a:endParaRPr>
          </a:p>
          <a:p>
            <a:pPr marL="863598" lvl="1" indent="-431799" algn="l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On each page, ensure the following is included</a:t>
            </a:r>
          </a:p>
          <a:p>
            <a:pPr marL="1727196" lvl="2" indent="-575732" algn="l">
              <a:lnSpc>
                <a:spcPts val="5599"/>
              </a:lnSpc>
              <a:buFont typeface="Arial"/>
              <a:buChar char="⚬"/>
            </a:pPr>
            <a:r>
              <a:rPr lang="en-US" sz="3999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Applicant’s full name</a:t>
            </a:r>
          </a:p>
          <a:p>
            <a:pPr marL="1727196" lvl="2" indent="-575732" algn="l">
              <a:lnSpc>
                <a:spcPts val="5599"/>
              </a:lnSpc>
              <a:buFont typeface="Arial"/>
              <a:buChar char="⚬"/>
            </a:pPr>
            <a:r>
              <a:rPr lang="en-US" sz="3999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Applicant’s FEMA application number and disaster number</a:t>
            </a:r>
          </a:p>
          <a:p>
            <a:pPr marL="1727196" lvl="2" indent="-575732" algn="l">
              <a:lnSpc>
                <a:spcPts val="5599"/>
              </a:lnSpc>
              <a:buFont typeface="Arial"/>
              <a:buChar char="⚬"/>
            </a:pPr>
            <a:r>
              <a:rPr lang="en-US" sz="3999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Address of applicant’s pre-disaster primary residence</a:t>
            </a:r>
          </a:p>
          <a:p>
            <a:pPr marL="1727196" lvl="2" indent="-575732" algn="l">
              <a:lnSpc>
                <a:spcPts val="5599"/>
              </a:lnSpc>
              <a:buFont typeface="Arial"/>
              <a:buChar char="⚬"/>
            </a:pPr>
            <a:r>
              <a:rPr lang="en-US" sz="3999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Applicant’s current phone number and post-disaster address; and</a:t>
            </a:r>
          </a:p>
          <a:p>
            <a:pPr marL="1727196" lvl="2" indent="-575732" algn="l">
              <a:lnSpc>
                <a:spcPts val="5599"/>
              </a:lnSpc>
              <a:buFont typeface="Arial"/>
              <a:buChar char="⚬"/>
            </a:pPr>
            <a:r>
              <a:rPr lang="en-US" sz="3999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Date of appeal.</a:t>
            </a:r>
          </a:p>
          <a:p>
            <a:pPr algn="l">
              <a:lnSpc>
                <a:spcPts val="5599"/>
              </a:lnSpc>
            </a:pPr>
            <a:endParaRPr lang="en-US" sz="3999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 marL="863598" lvl="1" indent="-431799" algn="l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INCLUDE ALL SUPPORTING DOCUMENTS</a:t>
            </a:r>
          </a:p>
          <a:p>
            <a:pPr algn="l">
              <a:lnSpc>
                <a:spcPts val="5599"/>
              </a:lnSpc>
            </a:pPr>
            <a:endParaRPr lang="en-US" sz="3999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 marL="863598" lvl="1" indent="-431799" algn="l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Use AppalReD templates – don’t re-invent the wheel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0507C7-C568-B1AE-FE26-CF2E623146BE}"/>
              </a:ext>
            </a:extLst>
          </p:cNvPr>
          <p:cNvSpPr txBox="1"/>
          <p:nvPr/>
        </p:nvSpPr>
        <p:spPr>
          <a:xfrm>
            <a:off x="234943" y="1104900"/>
            <a:ext cx="7696200" cy="51717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/>
              <a:t> On each page of the appeal, enter the correct information in the highlighted sections.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/>
              <a:t> Before you submit the appeal, ensure that the “Attachments” section has been filled out and identifies each document you have included in the appeal packet. This serves as a “table of contents” for FEMA.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/>
              <a:t>Before you submit the appeal, review everything again, add page numbers on coversheet at bottom of appeal packet.</a:t>
            </a:r>
            <a:endParaRPr lang="en-US" sz="4000" dirty="0"/>
          </a:p>
        </p:txBody>
      </p:sp>
      <p:pic>
        <p:nvPicPr>
          <p:cNvPr id="6" name="Picture 5" descr="A document with yellow text&#10;&#10;AI-generated content may be incorrect.">
            <a:extLst>
              <a:ext uri="{FF2B5EF4-FFF2-40B4-BE49-F238E27FC236}">
                <a16:creationId xmlns:a16="http://schemas.microsoft.com/office/drawing/2014/main" id="{BE84F981-D800-39E8-6A24-AE57B9780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451" y="865632"/>
            <a:ext cx="10213579" cy="88513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8102957" y="0"/>
            <a:ext cx="185043" cy="10287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2094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ta cover sheet with red and white text&#10;&#10;AI-generated content may be incorrect.">
            <a:extLst>
              <a:ext uri="{FF2B5EF4-FFF2-40B4-BE49-F238E27FC236}">
                <a16:creationId xmlns:a16="http://schemas.microsoft.com/office/drawing/2014/main" id="{532079F2-6FA0-2110-2D72-688F45C3F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915737"/>
            <a:ext cx="5486400" cy="7102138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D3AA0111-DA6E-D097-7B9A-2E9DA59D8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90" y="2171700"/>
            <a:ext cx="6904633" cy="784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950242-54FC-67BC-5181-00388F951614}"/>
              </a:ext>
            </a:extLst>
          </p:cNvPr>
          <p:cNvSpPr txBox="1"/>
          <p:nvPr/>
        </p:nvSpPr>
        <p:spPr>
          <a:xfrm>
            <a:off x="1084690" y="468371"/>
            <a:ext cx="1615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FEMA’s Privacy Data Cover Sheets are included in our templates. Before you submit the appeal, make sure they are positioned after the cover page and before the release of information form.</a:t>
            </a:r>
          </a:p>
        </p:txBody>
      </p:sp>
    </p:spTree>
    <p:extLst>
      <p:ext uri="{BB962C8B-B14F-4D97-AF65-F5344CB8AC3E}">
        <p14:creationId xmlns:p14="http://schemas.microsoft.com/office/powerpoint/2010/main" val="343913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6700" y="1079959"/>
            <a:ext cx="17754600" cy="8250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58"/>
              </a:lnSpc>
            </a:pPr>
            <a:r>
              <a:rPr lang="en-US" sz="60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General Eligibility for Individual Assistance</a:t>
            </a:r>
            <a:endParaRPr lang="en-US" sz="6000" b="1" dirty="0">
              <a:solidFill>
                <a:srgbClr val="000000"/>
              </a:solidFill>
              <a:ea typeface="Canva Sans Bold"/>
              <a:cs typeface="Canva Sans Bold"/>
            </a:endParaRPr>
          </a:p>
          <a:p>
            <a:endParaRPr lang="en-US" sz="4000" b="1" dirty="0">
              <a:solidFill>
                <a:srgbClr val="000000"/>
              </a:solidFill>
              <a:ea typeface="Canva Sans Bold"/>
              <a:cs typeface="Canva Sans Bold"/>
              <a:sym typeface="Canva Sans Bold"/>
            </a:endParaRPr>
          </a:p>
          <a:p>
            <a:endParaRPr lang="en-US" sz="4000" b="1" dirty="0">
              <a:solidFill>
                <a:srgbClr val="000000"/>
              </a:solidFill>
              <a:ea typeface="Canva Sans Bold"/>
              <a:cs typeface="Canva Sans Bold"/>
              <a:sym typeface="Canva Sans Bold"/>
            </a:endParaRPr>
          </a:p>
          <a:p>
            <a:pPr marL="1485900" lvl="2" indent="-571500">
              <a:buFont typeface="Wingdings"/>
              <a:buChar char="§"/>
            </a:pPr>
            <a:r>
              <a:rPr lang="en-US" sz="5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Applicant U.S. Citizenship and Identity</a:t>
            </a:r>
            <a:endParaRPr lang="en-US" sz="5400" b="1" dirty="0">
              <a:ea typeface="Calibri"/>
              <a:cs typeface="Calibri"/>
            </a:endParaRPr>
          </a:p>
          <a:p>
            <a:pPr marL="1485900" lvl="2" indent="-571500">
              <a:buFont typeface="Wingdings"/>
              <a:buChar char="§"/>
            </a:pPr>
            <a:r>
              <a:rPr lang="en-US" sz="5400" b="1" dirty="0">
                <a:solidFill>
                  <a:srgbClr val="000000"/>
                </a:solidFill>
                <a:ea typeface="Canva Sans"/>
                <a:cs typeface="Canva Sans"/>
              </a:rPr>
              <a:t>Primary Residence</a:t>
            </a:r>
          </a:p>
          <a:p>
            <a:pPr marL="1485900" lvl="2" indent="-571500">
              <a:buFont typeface="Wingdings"/>
              <a:buChar char="§"/>
            </a:pPr>
            <a:r>
              <a:rPr lang="en-US" sz="5400" b="1" dirty="0">
                <a:solidFill>
                  <a:srgbClr val="000000"/>
                </a:solidFill>
                <a:ea typeface="Canva Sans"/>
                <a:cs typeface="Canva Sans"/>
              </a:rPr>
              <a:t>Ownership</a:t>
            </a:r>
          </a:p>
          <a:p>
            <a:pPr marL="1485900" lvl="2" indent="-571500">
              <a:buFont typeface="Wingdings"/>
              <a:buChar char="§"/>
            </a:pPr>
            <a:r>
              <a:rPr lang="en-US" sz="5400" b="1" dirty="0">
                <a:solidFill>
                  <a:srgbClr val="000000"/>
                </a:solidFill>
                <a:ea typeface="Canva Sans"/>
                <a:cs typeface="Canva Sans"/>
              </a:rPr>
              <a:t>Occupancy</a:t>
            </a:r>
          </a:p>
          <a:p>
            <a:pPr marL="1485900" lvl="2" indent="-571500">
              <a:buFont typeface="Wingdings"/>
              <a:buChar char="§"/>
            </a:pPr>
            <a:r>
              <a:rPr lang="en-US" sz="5400" b="1" dirty="0">
                <a:solidFill>
                  <a:srgbClr val="000000"/>
                </a:solidFill>
                <a:ea typeface="Canva Sans"/>
                <a:cs typeface="Canva Sans"/>
              </a:rPr>
              <a:t>Insurance and Disaster Damage</a:t>
            </a:r>
          </a:p>
          <a:p>
            <a:pPr marL="1485900" lvl="2" indent="-571500">
              <a:buFont typeface="Wingdings"/>
              <a:buChar char="§"/>
            </a:pPr>
            <a:r>
              <a:rPr lang="en-US" sz="5400" b="1" dirty="0">
                <a:solidFill>
                  <a:srgbClr val="000000"/>
                </a:solidFill>
                <a:ea typeface="Canva Sans"/>
                <a:cs typeface="Canva Sans"/>
              </a:rPr>
              <a:t>Additional Eligibility Considerations: </a:t>
            </a:r>
            <a:r>
              <a:rPr lang="en-US" sz="4800" b="1" dirty="0">
                <a:solidFill>
                  <a:srgbClr val="000000"/>
                </a:solidFill>
                <a:ea typeface="Canva Sans"/>
                <a:cs typeface="Canva Sans"/>
              </a:rPr>
              <a:t>IAPPG Chapter 3(II)(B)</a:t>
            </a:r>
          </a:p>
          <a:p>
            <a:pPr marL="1943100" lvl="3" indent="-571500">
              <a:buFont typeface="Arial"/>
              <a:buChar char="•"/>
            </a:pPr>
            <a:r>
              <a:rPr lang="en-US" sz="4400" i="1" dirty="0">
                <a:solidFill>
                  <a:srgbClr val="000000"/>
                </a:solidFill>
                <a:ea typeface="Canva Sans"/>
                <a:cs typeface="Canva Sans"/>
              </a:rPr>
              <a:t>E.g.</a:t>
            </a:r>
            <a:r>
              <a:rPr lang="en-US" sz="4400" dirty="0">
                <a:solidFill>
                  <a:srgbClr val="000000"/>
                </a:solidFill>
                <a:ea typeface="Canva Sans"/>
                <a:cs typeface="Canva Sans"/>
              </a:rPr>
              <a:t>, Roommates and boarders, separated households, military personnel, students, unhoused ("homeless")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orm&#10;&#10;AI-generated content may be incorrect.">
            <a:extLst>
              <a:ext uri="{FF2B5EF4-FFF2-40B4-BE49-F238E27FC236}">
                <a16:creationId xmlns:a16="http://schemas.microsoft.com/office/drawing/2014/main" id="{50BA0F5B-F2C0-BD9F-DAFC-C34D21344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00100"/>
            <a:ext cx="6564628" cy="8362586"/>
          </a:xfrm>
          <a:prstGeom prst="rect">
            <a:avLst/>
          </a:prstGeom>
        </p:spPr>
      </p:pic>
      <p:pic>
        <p:nvPicPr>
          <p:cNvPr id="5" name="Picture 4" descr="A close-up of a form&#10;&#10;AI-generated content may be incorrect.">
            <a:extLst>
              <a:ext uri="{FF2B5EF4-FFF2-40B4-BE49-F238E27FC236}">
                <a16:creationId xmlns:a16="http://schemas.microsoft.com/office/drawing/2014/main" id="{098982C0-EFDF-7273-DB75-250449C31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028" y="1485899"/>
            <a:ext cx="5891021" cy="78026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D71343-E7D3-C105-BDDA-652787CA11A6}"/>
              </a:ext>
            </a:extLst>
          </p:cNvPr>
          <p:cNvSpPr txBox="1"/>
          <p:nvPr/>
        </p:nvSpPr>
        <p:spPr>
          <a:xfrm>
            <a:off x="726951" y="388352"/>
            <a:ext cx="502920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Ensure a completed, signed, dated Release of Information form is included with every appeal. </a:t>
            </a:r>
          </a:p>
          <a:p>
            <a:endParaRPr lang="en-US" sz="3600" dirty="0"/>
          </a:p>
          <a:p>
            <a:r>
              <a:rPr lang="en-US" sz="3600" dirty="0"/>
              <a:t>Section A: applicant and advocate</a:t>
            </a:r>
          </a:p>
          <a:p>
            <a:endParaRPr lang="en-US" sz="3600" dirty="0"/>
          </a:p>
          <a:p>
            <a:r>
              <a:rPr lang="en-US" sz="3600" dirty="0"/>
              <a:t>Section B: Check “Yes” to all and include “Request for entire FEMA Case File” in 3. Other.</a:t>
            </a:r>
          </a:p>
          <a:p>
            <a:endParaRPr lang="en-US" sz="3600" dirty="0"/>
          </a:p>
          <a:p>
            <a:r>
              <a:rPr lang="en-US" sz="3600" dirty="0"/>
              <a:t>Section C: We recommend checking “Yes” to all</a:t>
            </a:r>
          </a:p>
        </p:txBody>
      </p:sp>
    </p:spTree>
    <p:extLst>
      <p:ext uri="{BB962C8B-B14F-4D97-AF65-F5344CB8AC3E}">
        <p14:creationId xmlns:p14="http://schemas.microsoft.com/office/powerpoint/2010/main" val="2201258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8843" y="633889"/>
            <a:ext cx="16830313" cy="8935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Submit the appeal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Online: Disasterassistance.gov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In person at Disaster Recovery Center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By mail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By fax</a:t>
            </a:r>
          </a:p>
          <a:p>
            <a:pPr algn="l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Appeal deadlines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General deadline is 60 days after date of decision letter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Late appeals not the end of the world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n-US" sz="36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Include a statement asking for extension and providing a reason for the late appeal</a:t>
            </a:r>
          </a:p>
          <a:p>
            <a:pPr marL="2331720" lvl="3" indent="-582930" algn="l">
              <a:lnSpc>
                <a:spcPts val="5040"/>
              </a:lnSpc>
              <a:buFont typeface="Arial"/>
              <a:buChar char="￭"/>
            </a:pPr>
            <a:r>
              <a:rPr lang="en-US" sz="36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Supporting documents not needed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18-Month Period of Assistance: Monday, August 24, 2026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C1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80621F-711A-8780-EFF1-0D5BD4C8F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15CDBB6-5A13-D1D7-F707-C15D3E27E568}"/>
              </a:ext>
            </a:extLst>
          </p:cNvPr>
          <p:cNvSpPr txBox="1"/>
          <p:nvPr/>
        </p:nvSpPr>
        <p:spPr>
          <a:xfrm>
            <a:off x="1104900" y="1104900"/>
            <a:ext cx="16078200" cy="8461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latin typeface="+mj-lt"/>
                <a:ea typeface="Canva Sans Bold"/>
                <a:cs typeface="Canva Sans Bold"/>
                <a:sym typeface="Canva Sans Bold"/>
              </a:rPr>
              <a:t>Questions?</a:t>
            </a:r>
          </a:p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6000" b="1">
                <a:solidFill>
                  <a:srgbClr val="FFFFFF"/>
                </a:solidFill>
                <a:latin typeface="+mj-lt"/>
                <a:ea typeface="Canva Sans Bold"/>
                <a:cs typeface="Canva Sans Bold"/>
                <a:sym typeface="Canva Sans Bold"/>
              </a:rPr>
              <a:t>Raise your hand or drop ‘</a:t>
            </a:r>
            <a:r>
              <a:rPr lang="en-US" sz="6000" b="1" err="1">
                <a:solidFill>
                  <a:srgbClr val="FFFFFF"/>
                </a:solidFill>
                <a:latin typeface="+mj-lt"/>
                <a:ea typeface="Canva Sans Bold"/>
                <a:cs typeface="Canva Sans Bold"/>
                <a:sym typeface="Canva Sans Bold"/>
              </a:rPr>
              <a:t>em</a:t>
            </a:r>
            <a:r>
              <a:rPr lang="en-US" sz="6000" b="1">
                <a:solidFill>
                  <a:srgbClr val="FFFFFF"/>
                </a:solidFill>
                <a:latin typeface="+mj-lt"/>
                <a:ea typeface="Canva Sans Bold"/>
                <a:cs typeface="Canva Sans Bold"/>
                <a:sym typeface="Canva Sans Bold"/>
              </a:rPr>
              <a:t> in the chat!</a:t>
            </a:r>
          </a:p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6000" b="1">
                <a:solidFill>
                  <a:srgbClr val="FFFFFF"/>
                </a:solidFill>
                <a:latin typeface="+mj-lt"/>
                <a:ea typeface="Canva Sans Bold"/>
                <a:cs typeface="Canva Sans Bold"/>
                <a:sym typeface="Canva Sans Bold"/>
              </a:rPr>
              <a:t>Email us:</a:t>
            </a:r>
          </a:p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6000" b="1">
                <a:solidFill>
                  <a:srgbClr val="FFFFFF"/>
                </a:solidFill>
                <a:latin typeface="+mj-lt"/>
                <a:ea typeface="Canva Sans Bold"/>
                <a:cs typeface="Canva Sans Bold"/>
                <a:sym typeface="Canva Sans Bold"/>
              </a:rPr>
              <a:t>WhitneyB@ardfky.org</a:t>
            </a:r>
          </a:p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6000" b="1">
                <a:solidFill>
                  <a:srgbClr val="FFFFFF"/>
                </a:solidFill>
                <a:latin typeface="+mj-lt"/>
                <a:ea typeface="Canva Sans Bold"/>
                <a:cs typeface="Canva Sans Bold"/>
                <a:sym typeface="Canva Sans Bold"/>
              </a:rPr>
              <a:t>EricaF@ardfky.org</a:t>
            </a:r>
          </a:p>
          <a:p>
            <a:pPr algn="ctr">
              <a:lnSpc>
                <a:spcPts val="11199"/>
              </a:lnSpc>
              <a:spcBef>
                <a:spcPct val="0"/>
              </a:spcBef>
            </a:pPr>
            <a:endParaRPr lang="en-US" sz="6000" b="1">
              <a:solidFill>
                <a:srgbClr val="FFFFFF"/>
              </a:solidFill>
              <a:latin typeface="+mj-lt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52487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48B4A-E113-B68B-A718-E20F1E0C5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3315C2F-C322-24AF-94C8-2F67E75FDB08}"/>
              </a:ext>
            </a:extLst>
          </p:cNvPr>
          <p:cNvSpPr txBox="1"/>
          <p:nvPr/>
        </p:nvSpPr>
        <p:spPr>
          <a:xfrm>
            <a:off x="266700" y="1436536"/>
            <a:ext cx="17754600" cy="7450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58"/>
              </a:lnSpc>
            </a:pPr>
            <a:r>
              <a:rPr lang="en-US" sz="60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General Eligibility for Individual Assistance</a:t>
            </a:r>
            <a:endParaRPr lang="en-US" sz="6000" b="1" dirty="0">
              <a:solidFill>
                <a:srgbClr val="000000"/>
              </a:solidFill>
              <a:ea typeface="Canva Sans Bold"/>
              <a:cs typeface="Canva Sans Bold"/>
            </a:endParaRPr>
          </a:p>
          <a:p>
            <a:endParaRPr lang="en-US" sz="4400" b="1" dirty="0">
              <a:solidFill>
                <a:srgbClr val="000000"/>
              </a:solidFill>
              <a:ea typeface="Canva Sans Bold"/>
              <a:cs typeface="Canva Sans Bold"/>
              <a:sym typeface="Canva Sans Bold"/>
            </a:endParaRPr>
          </a:p>
          <a:p>
            <a:pPr algn="l"/>
            <a:r>
              <a:rPr lang="en-US" sz="4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Citizenship</a:t>
            </a:r>
            <a:endParaRPr lang="en-US" sz="4400" dirty="0">
              <a:ea typeface="Calibri"/>
              <a:cs typeface="Calibri"/>
            </a:endParaRPr>
          </a:p>
          <a:p>
            <a:pPr marL="1013460" lvl="1" indent="-50673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Applicant must be a U.S. citizen, non-citizen national, or qualified non-citizen</a:t>
            </a:r>
          </a:p>
          <a:p>
            <a:pPr marL="49530"/>
            <a:endParaRPr lang="en-US" sz="4400" b="1" dirty="0">
              <a:solidFill>
                <a:srgbClr val="000000"/>
              </a:solidFill>
              <a:ea typeface="Canva Sans Bold"/>
              <a:cs typeface="Canva Sans Bold"/>
              <a:sym typeface="Canva Sans"/>
            </a:endParaRPr>
          </a:p>
          <a:p>
            <a:pPr marL="49530"/>
            <a:r>
              <a:rPr lang="en-US" sz="4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Identity</a:t>
            </a:r>
            <a:endParaRPr lang="en-US" sz="44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013460" lvl="1" indent="-50673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FEMA must confirm applicant's identity</a:t>
            </a:r>
            <a:endParaRPr lang="en-US" sz="44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1470660" lvl="2" indent="-506730">
              <a:buFont typeface="Courier New" panose="02070309020205020404" pitchFamily="49" charset="0"/>
              <a:buChar char="o"/>
            </a:pPr>
            <a:r>
              <a:rPr lang="en-US" sz="44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FEMA runs a public records search with the information provided on the application. If FEMA cannot confirm identity, applicant can provide proof.</a:t>
            </a:r>
            <a:endParaRPr lang="en-US" sz="4400" dirty="0">
              <a:solidFill>
                <a:srgbClr val="000000"/>
              </a:solidFill>
              <a:ea typeface="Canva Sans"/>
              <a:cs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218504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3732F9-754A-F191-B3C3-8A9466AFE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C3259FA-EAA2-4CD2-E54D-57426281DEC4}"/>
              </a:ext>
            </a:extLst>
          </p:cNvPr>
          <p:cNvSpPr txBox="1"/>
          <p:nvPr/>
        </p:nvSpPr>
        <p:spPr>
          <a:xfrm>
            <a:off x="266700" y="381459"/>
            <a:ext cx="17754600" cy="7426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58"/>
              </a:lnSpc>
            </a:pPr>
            <a:r>
              <a:rPr lang="en-US" sz="5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General Eligibility for Individual Assistance</a:t>
            </a:r>
            <a:endParaRPr lang="en-US" sz="5400" b="1" dirty="0">
              <a:solidFill>
                <a:srgbClr val="000000"/>
              </a:solidFill>
              <a:ea typeface="Canva Sans Bold"/>
              <a:cs typeface="Canva Sans Bold"/>
            </a:endParaRPr>
          </a:p>
          <a:p>
            <a:endParaRPr lang="en-US" sz="4000" b="1" dirty="0">
              <a:solidFill>
                <a:srgbClr val="000000"/>
              </a:solidFill>
              <a:ea typeface="Canva Sans Bold"/>
              <a:cs typeface="Canva Sans Bold"/>
              <a:sym typeface="Canva Sans Bold"/>
            </a:endParaRPr>
          </a:p>
          <a:p>
            <a:pPr algn="l"/>
            <a:r>
              <a:rPr lang="en-US" sz="40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Identity of Applicant</a:t>
            </a:r>
            <a:endParaRPr lang="en-US" sz="4000" dirty="0">
              <a:ea typeface="Calibri"/>
              <a:cs typeface="Calibri"/>
            </a:endParaRPr>
          </a:p>
          <a:p>
            <a:endParaRPr lang="en-US" sz="4000" b="1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  <a:p>
            <a:pPr marL="2385060" lvl="4" indent="-50673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Document received from federal entity containing last four of SSN</a:t>
            </a:r>
            <a:endParaRPr lang="en-US" sz="36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2385060" lvl="4" indent="-50673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Social security card, if sent with valid state or federal ID</a:t>
            </a:r>
            <a:endParaRPr lang="en-US" sz="36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2385060" lvl="4" indent="-50673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Payroll document containing last four of SSN</a:t>
            </a:r>
            <a:endParaRPr lang="en-US" sz="36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2385060" lvl="4" indent="-50673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Military ID</a:t>
            </a:r>
            <a:endParaRPr lang="en-US" sz="36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2385060" lvl="4" indent="-50673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Marriage license (if maiden name is at issue)</a:t>
            </a:r>
            <a:endParaRPr lang="en-US" sz="3600" dirty="0">
              <a:solidFill>
                <a:srgbClr val="000000"/>
              </a:solidFill>
              <a:ea typeface="Canva Sans"/>
              <a:cs typeface="Canva Sans"/>
            </a:endParaRPr>
          </a:p>
          <a:p>
            <a:pPr marL="2385060" lvl="4" indent="-50673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US passport</a:t>
            </a:r>
            <a:endParaRPr lang="en-US" sz="3600" dirty="0">
              <a:solidFill>
                <a:srgbClr val="000000"/>
              </a:solidFill>
              <a:ea typeface="Canva Sans"/>
              <a:cs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383654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A50EC-9A9B-2290-967F-97FE332A8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80EEA9-B475-B92F-2E6B-0ABE7481B1B6}"/>
              </a:ext>
            </a:extLst>
          </p:cNvPr>
          <p:cNvSpPr txBox="1"/>
          <p:nvPr/>
        </p:nvSpPr>
        <p:spPr>
          <a:xfrm>
            <a:off x="619369" y="1069730"/>
            <a:ext cx="16764000" cy="79098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 dirty="0"/>
              <a:t>General Eligibility for Individual Assistance</a:t>
            </a:r>
            <a:endParaRPr lang="en-US" sz="6000" b="1" dirty="0">
              <a:ea typeface="Calibri"/>
              <a:cs typeface="Calibri"/>
            </a:endParaRPr>
          </a:p>
          <a:p>
            <a:endParaRPr lang="en-US" sz="4000" dirty="0">
              <a:ea typeface="Calibri"/>
              <a:cs typeface="Calibri"/>
            </a:endParaRPr>
          </a:p>
          <a:p>
            <a:r>
              <a:rPr lang="en-US" sz="4400" b="1" dirty="0">
                <a:ea typeface="Calibri"/>
                <a:cs typeface="Calibri"/>
              </a:rPr>
              <a:t>Ownership </a:t>
            </a:r>
            <a:endParaRPr lang="en-US" sz="4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For certain types of Housing Assistance, FEMA must confirm that the applicant owned* the disaster-damaged property at the time of the disaster </a:t>
            </a:r>
            <a:endParaRPr lang="en-US" sz="4000" dirty="0">
              <a:cs typeface="Calibri"/>
            </a:endParaRPr>
          </a:p>
          <a:p>
            <a:endParaRPr lang="en-US" sz="4000" b="1" dirty="0">
              <a:ea typeface="Calibri"/>
              <a:cs typeface="Calibri"/>
            </a:endParaRPr>
          </a:p>
          <a:p>
            <a:r>
              <a:rPr lang="en-US" sz="4400" b="1" dirty="0">
                <a:ea typeface="Calibri"/>
                <a:cs typeface="Calibri"/>
              </a:rPr>
              <a:t>Disaster Damage</a:t>
            </a:r>
            <a:endParaRPr lang="en-US" sz="44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Damage must be a result of the active declared disaster</a:t>
            </a:r>
            <a:endParaRPr lang="en-US" sz="4000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Not eligible for FEMA assistance if house was damaged by a kitchen fire before a tornado; may be eligible if can prove kitchen fire occurred due to tornado</a:t>
            </a:r>
            <a:endParaRPr lang="en-US" sz="4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But see March 2024 IAPPG Update </a:t>
            </a:r>
            <a:endParaRPr lang="en-US" sz="4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2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5598" y="1413268"/>
            <a:ext cx="15936805" cy="8964453"/>
          </a:xfrm>
          <a:custGeom>
            <a:avLst/>
            <a:gdLst/>
            <a:ahLst/>
            <a:cxnLst/>
            <a:rect l="l" t="t" r="r" b="b"/>
            <a:pathLst>
              <a:path w="15936805" h="8964453">
                <a:moveTo>
                  <a:pt x="0" y="0"/>
                </a:moveTo>
                <a:lnTo>
                  <a:pt x="15936804" y="0"/>
                </a:lnTo>
                <a:lnTo>
                  <a:pt x="15936804" y="8964453"/>
                </a:lnTo>
                <a:lnTo>
                  <a:pt x="0" y="8964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313430" y="417669"/>
            <a:ext cx="11677015" cy="992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  <a:spcBef>
                <a:spcPct val="0"/>
              </a:spcBef>
            </a:pPr>
            <a:r>
              <a:rPr lang="en-US" sz="585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March 2024 IAPPG Update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2BE98-BE6C-B2EC-5D9C-2E514237A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C8AC08-02C0-6837-D320-60CF414B879E}"/>
              </a:ext>
            </a:extLst>
          </p:cNvPr>
          <p:cNvSpPr txBox="1"/>
          <p:nvPr/>
        </p:nvSpPr>
        <p:spPr>
          <a:xfrm>
            <a:off x="563193" y="2611143"/>
            <a:ext cx="8847014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Deed or official record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Quitclaim deed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Contract for deed transfer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Mortgage documents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Insurance policy or bill/payment record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Property tax bill/proof of payment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9BE01-3469-9E92-3BAF-7E0A7EDA7B98}"/>
              </a:ext>
            </a:extLst>
          </p:cNvPr>
          <p:cNvSpPr txBox="1"/>
          <p:nvPr/>
        </p:nvSpPr>
        <p:spPr>
          <a:xfrm>
            <a:off x="8600206" y="2611143"/>
            <a:ext cx="101102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Land installment contract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Bill of sale or bond for title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Mobile home park letter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Title for manufactured home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Court documents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Public official’s letter</a:t>
            </a:r>
          </a:p>
          <a:p>
            <a:pPr marL="1485900" lvl="2" indent="-571500">
              <a:buFont typeface="Wingdings"/>
              <a:buChar char="q"/>
            </a:pPr>
            <a:r>
              <a:rPr lang="en-US" sz="3600" dirty="0">
                <a:latin typeface="Calibri"/>
                <a:ea typeface="Calibri"/>
                <a:cs typeface="Times New Roman"/>
              </a:rPr>
              <a:t>Will or affidavit of heirship naming applicant heir, and death certificate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F00DA-50FC-6387-4136-A6945D8E1E8F}"/>
              </a:ext>
            </a:extLst>
          </p:cNvPr>
          <p:cNvSpPr txBox="1"/>
          <p:nvPr/>
        </p:nvSpPr>
        <p:spPr>
          <a:xfrm>
            <a:off x="2931734" y="8227532"/>
            <a:ext cx="1133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/>
              <a:t>Mobile home exception: self-declarative statement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8248C9-D012-2248-54D7-FE8FC42BABBF}"/>
              </a:ext>
            </a:extLst>
          </p:cNvPr>
          <p:cNvSpPr txBox="1"/>
          <p:nvPr/>
        </p:nvSpPr>
        <p:spPr>
          <a:xfrm>
            <a:off x="1159579" y="523746"/>
            <a:ext cx="14881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General Eligibility for Individual Assistance</a:t>
            </a:r>
          </a:p>
          <a:p>
            <a:pPr algn="ctr"/>
            <a:r>
              <a:rPr lang="en-US" sz="4800" b="1" dirty="0"/>
              <a:t>Documents Used to Prove Ownership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F70270-95A3-65F5-899C-9F03B1DD2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5992" y="7135458"/>
            <a:ext cx="2618815" cy="27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1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A56055FEB38945A6900E1C5A6D6636" ma:contentTypeVersion="13" ma:contentTypeDescription="Create a new document." ma:contentTypeScope="" ma:versionID="c905cb492eade3f1168b28ddffe9573d">
  <xsd:schema xmlns:xsd="http://www.w3.org/2001/XMLSchema" xmlns:xs="http://www.w3.org/2001/XMLSchema" xmlns:p="http://schemas.microsoft.com/office/2006/metadata/properties" xmlns:ns2="c3f60d1b-4de5-484d-8f27-2c63838038c9" xmlns:ns3="f9550d2d-d04a-440f-ac5d-a6e748cc7561" targetNamespace="http://schemas.microsoft.com/office/2006/metadata/properties" ma:root="true" ma:fieldsID="05a9c6d11674f617492a6a99c1852462" ns2:_="" ns3:_="">
    <xsd:import namespace="c3f60d1b-4de5-484d-8f27-2c63838038c9"/>
    <xsd:import namespace="f9550d2d-d04a-440f-ac5d-a6e748cc75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f60d1b-4de5-484d-8f27-2c6383803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3c2c3f6-e1e3-4361-a031-e5e084a5cb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50d2d-d04a-440f-ac5d-a6e748cc756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d602fd0-050c-4f6c-9cc8-fd4eb5842aa1}" ma:internalName="TaxCatchAll" ma:showField="CatchAllData" ma:web="f9550d2d-d04a-440f-ac5d-a6e748cc75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f60d1b-4de5-484d-8f27-2c63838038c9">
      <Terms xmlns="http://schemas.microsoft.com/office/infopath/2007/PartnerControls"/>
    </lcf76f155ced4ddcb4097134ff3c332f>
    <TaxCatchAll xmlns="f9550d2d-d04a-440f-ac5d-a6e748cc7561" xsi:nil="true"/>
  </documentManagement>
</p:properties>
</file>

<file path=customXml/itemProps1.xml><?xml version="1.0" encoding="utf-8"?>
<ds:datastoreItem xmlns:ds="http://schemas.openxmlformats.org/officeDocument/2006/customXml" ds:itemID="{1E23EB85-7C02-44DE-87FE-3970D548FD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FEED60-25BF-4CF7-A333-37CC81BA54D8}">
  <ds:schemaRefs>
    <ds:schemaRef ds:uri="c3f60d1b-4de5-484d-8f27-2c63838038c9"/>
    <ds:schemaRef ds:uri="f9550d2d-d04a-440f-ac5d-a6e748cc75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569B431-2A42-46A5-B9BB-8CB4E12FFCA5}">
  <ds:schemaRefs>
    <ds:schemaRef ds:uri="f9550d2d-d04a-440f-ac5d-a6e748cc7561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3f60d1b-4de5-484d-8f27-2c63838038c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2620</Words>
  <Application>Microsoft Office PowerPoint</Application>
  <PresentationFormat>Custom</PresentationFormat>
  <Paragraphs>360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Canva Sans</vt:lpstr>
      <vt:lpstr>Calibri</vt:lpstr>
      <vt:lpstr>Courier New</vt:lpstr>
      <vt:lpstr>Aptos</vt:lpstr>
      <vt:lpstr>Arial,Sans-Serif</vt:lpstr>
      <vt:lpstr>Wingdings</vt:lpstr>
      <vt:lpstr>Canva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FEMA Appeal</dc:title>
  <cp:lastModifiedBy>Whitney Bailey</cp:lastModifiedBy>
  <cp:revision>1</cp:revision>
  <dcterms:created xsi:type="dcterms:W3CDTF">2006-08-16T00:00:00Z</dcterms:created>
  <dcterms:modified xsi:type="dcterms:W3CDTF">2025-04-04T15:03:48Z</dcterms:modified>
  <dc:identifier>DAGgzbFGhJU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0x01010094A56055FEB38945A6900E1C5A6D6636</vt:lpwstr>
  </property>
  <property fmtid="{D5CDD505-2E9C-101B-9397-08002B2CF9AE}" pid="3" name="MediaServiceImageTags">
    <vt:lpwstr/>
  </property>
</Properties>
</file>