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88" r:id="rId5"/>
    <p:sldId id="282" r:id="rId6"/>
    <p:sldId id="276" r:id="rId7"/>
    <p:sldId id="277" r:id="rId8"/>
    <p:sldId id="278" r:id="rId9"/>
    <p:sldId id="274" r:id="rId10"/>
    <p:sldId id="275" r:id="rId11"/>
    <p:sldId id="261" r:id="rId12"/>
    <p:sldId id="280" r:id="rId13"/>
    <p:sldId id="281" r:id="rId14"/>
    <p:sldId id="284" r:id="rId15"/>
    <p:sldId id="285" r:id="rId16"/>
    <p:sldId id="287" r:id="rId17"/>
    <p:sldId id="286" r:id="rId18"/>
    <p:sldId id="259" r:id="rId19"/>
    <p:sldId id="260" r:id="rId20"/>
    <p:sldId id="262" r:id="rId21"/>
    <p:sldId id="263" r:id="rId22"/>
    <p:sldId id="264" r:id="rId23"/>
    <p:sldId id="265" r:id="rId24"/>
    <p:sldId id="266" r:id="rId25"/>
    <p:sldId id="267" r:id="rId26"/>
    <p:sldId id="268" r:id="rId27"/>
    <p:sldId id="269" r:id="rId28"/>
    <p:sldId id="270" r:id="rId29"/>
    <p:sldId id="271" r:id="rId30"/>
    <p:sldId id="272" r:id="rId31"/>
    <p:sldId id="28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02AD85-4BFE-4F7F-A765-349ECBF65689}" v="613" dt="2025-04-03T05:13:16.1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75" d="100"/>
          <a:sy n="75" d="100"/>
        </p:scale>
        <p:origin x="91"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 Andrini" userId="075a769f-3931-440e-b8c4-a00eb768df3f" providerId="ADAL" clId="{B502AD85-4BFE-4F7F-A765-349ECBF65689}"/>
    <pc:docChg chg="undo custSel addSld delSld modSld sldOrd">
      <pc:chgData name="Lauren Andrini" userId="075a769f-3931-440e-b8c4-a00eb768df3f" providerId="ADAL" clId="{B502AD85-4BFE-4F7F-A765-349ECBF65689}" dt="2025-04-03T14:04:25.206" v="7249" actId="26606"/>
      <pc:docMkLst>
        <pc:docMk/>
      </pc:docMkLst>
      <pc:sldChg chg="modSp mod modAnim">
        <pc:chgData name="Lauren Andrini" userId="075a769f-3931-440e-b8c4-a00eb768df3f" providerId="ADAL" clId="{B502AD85-4BFE-4F7F-A765-349ECBF65689}" dt="2025-04-02T20:45:55.535" v="1686" actId="20577"/>
        <pc:sldMkLst>
          <pc:docMk/>
          <pc:sldMk cId="185894292" sldId="256"/>
        </pc:sldMkLst>
        <pc:spChg chg="mod">
          <ac:chgData name="Lauren Andrini" userId="075a769f-3931-440e-b8c4-a00eb768df3f" providerId="ADAL" clId="{B502AD85-4BFE-4F7F-A765-349ECBF65689}" dt="2025-04-02T20:45:55.535" v="1686" actId="20577"/>
          <ac:spMkLst>
            <pc:docMk/>
            <pc:sldMk cId="185894292" sldId="256"/>
            <ac:spMk id="3" creationId="{584A4515-5901-174B-115B-C99739FDF095}"/>
          </ac:spMkLst>
        </pc:spChg>
      </pc:sldChg>
      <pc:sldChg chg="modSp mod">
        <pc:chgData name="Lauren Andrini" userId="075a769f-3931-440e-b8c4-a00eb768df3f" providerId="ADAL" clId="{B502AD85-4BFE-4F7F-A765-349ECBF65689}" dt="2025-04-02T21:31:21.211" v="2565" actId="20577"/>
        <pc:sldMkLst>
          <pc:docMk/>
          <pc:sldMk cId="2106019744" sldId="257"/>
        </pc:sldMkLst>
        <pc:spChg chg="mod">
          <ac:chgData name="Lauren Andrini" userId="075a769f-3931-440e-b8c4-a00eb768df3f" providerId="ADAL" clId="{B502AD85-4BFE-4F7F-A765-349ECBF65689}" dt="2025-03-25T20:32:37.964" v="16" actId="20577"/>
          <ac:spMkLst>
            <pc:docMk/>
            <pc:sldMk cId="2106019744" sldId="257"/>
            <ac:spMk id="2" creationId="{0D28F2BB-6248-93D0-E558-100EE4294A4F}"/>
          </ac:spMkLst>
        </pc:spChg>
        <pc:graphicFrameChg chg="mod">
          <ac:chgData name="Lauren Andrini" userId="075a769f-3931-440e-b8c4-a00eb768df3f" providerId="ADAL" clId="{B502AD85-4BFE-4F7F-A765-349ECBF65689}" dt="2025-04-02T21:31:21.211" v="2565" actId="20577"/>
          <ac:graphicFrameMkLst>
            <pc:docMk/>
            <pc:sldMk cId="2106019744" sldId="257"/>
            <ac:graphicFrameMk id="5" creationId="{48FC5835-1BF0-C473-915C-EEC22968A970}"/>
          </ac:graphicFrameMkLst>
        </pc:graphicFrameChg>
      </pc:sldChg>
      <pc:sldChg chg="modSp">
        <pc:chgData name="Lauren Andrini" userId="075a769f-3931-440e-b8c4-a00eb768df3f" providerId="ADAL" clId="{B502AD85-4BFE-4F7F-A765-349ECBF65689}" dt="2025-04-02T21:38:07.238" v="2767" actId="20577"/>
        <pc:sldMkLst>
          <pc:docMk/>
          <pc:sldMk cId="3724913091" sldId="258"/>
        </pc:sldMkLst>
        <pc:graphicFrameChg chg="mod">
          <ac:chgData name="Lauren Andrini" userId="075a769f-3931-440e-b8c4-a00eb768df3f" providerId="ADAL" clId="{B502AD85-4BFE-4F7F-A765-349ECBF65689}" dt="2025-04-02T21:38:07.238" v="2767" actId="20577"/>
          <ac:graphicFrameMkLst>
            <pc:docMk/>
            <pc:sldMk cId="3724913091" sldId="258"/>
            <ac:graphicFrameMk id="19" creationId="{275DF949-B3A1-1424-D559-F1681EAC8413}"/>
          </ac:graphicFrameMkLst>
        </pc:graphicFrameChg>
      </pc:sldChg>
      <pc:sldChg chg="modSp mod ord">
        <pc:chgData name="Lauren Andrini" userId="075a769f-3931-440e-b8c4-a00eb768df3f" providerId="ADAL" clId="{B502AD85-4BFE-4F7F-A765-349ECBF65689}" dt="2025-04-02T21:52:25.301" v="2814" actId="255"/>
        <pc:sldMkLst>
          <pc:docMk/>
          <pc:sldMk cId="2691684361" sldId="259"/>
        </pc:sldMkLst>
        <pc:spChg chg="mod">
          <ac:chgData name="Lauren Andrini" userId="075a769f-3931-440e-b8c4-a00eb768df3f" providerId="ADAL" clId="{B502AD85-4BFE-4F7F-A765-349ECBF65689}" dt="2025-04-02T21:52:25.301" v="2814" actId="255"/>
          <ac:spMkLst>
            <pc:docMk/>
            <pc:sldMk cId="2691684361" sldId="259"/>
            <ac:spMk id="3" creationId="{B66CC634-EC40-DB3A-5A40-CC2C99691375}"/>
          </ac:spMkLst>
        </pc:spChg>
      </pc:sldChg>
      <pc:sldChg chg="modSp mod">
        <pc:chgData name="Lauren Andrini" userId="075a769f-3931-440e-b8c4-a00eb768df3f" providerId="ADAL" clId="{B502AD85-4BFE-4F7F-A765-349ECBF65689}" dt="2025-04-03T13:38:13.987" v="5646" actId="20577"/>
        <pc:sldMkLst>
          <pc:docMk/>
          <pc:sldMk cId="3225221712" sldId="260"/>
        </pc:sldMkLst>
        <pc:spChg chg="mod">
          <ac:chgData name="Lauren Andrini" userId="075a769f-3931-440e-b8c4-a00eb768df3f" providerId="ADAL" clId="{B502AD85-4BFE-4F7F-A765-349ECBF65689}" dt="2025-04-03T13:38:13.987" v="5646" actId="20577"/>
          <ac:spMkLst>
            <pc:docMk/>
            <pc:sldMk cId="3225221712" sldId="260"/>
            <ac:spMk id="3" creationId="{B70FB142-04DE-429D-2D86-71D004B6BF30}"/>
          </ac:spMkLst>
        </pc:spChg>
      </pc:sldChg>
      <pc:sldChg chg="modSp">
        <pc:chgData name="Lauren Andrini" userId="075a769f-3931-440e-b8c4-a00eb768df3f" providerId="ADAL" clId="{B502AD85-4BFE-4F7F-A765-349ECBF65689}" dt="2025-04-03T05:13:16.165" v="5416" actId="20577"/>
        <pc:sldMkLst>
          <pc:docMk/>
          <pc:sldMk cId="570591243" sldId="263"/>
        </pc:sldMkLst>
        <pc:graphicFrameChg chg="mod">
          <ac:chgData name="Lauren Andrini" userId="075a769f-3931-440e-b8c4-a00eb768df3f" providerId="ADAL" clId="{B502AD85-4BFE-4F7F-A765-349ECBF65689}" dt="2025-04-03T05:13:16.165" v="5416" actId="20577"/>
          <ac:graphicFrameMkLst>
            <pc:docMk/>
            <pc:sldMk cId="570591243" sldId="263"/>
            <ac:graphicFrameMk id="5" creationId="{849F3926-978E-3E01-682B-9339768D5440}"/>
          </ac:graphicFrameMkLst>
        </pc:graphicFrameChg>
      </pc:sldChg>
      <pc:sldChg chg="addSp modSp mod">
        <pc:chgData name="Lauren Andrini" userId="075a769f-3931-440e-b8c4-a00eb768df3f" providerId="ADAL" clId="{B502AD85-4BFE-4F7F-A765-349ECBF65689}" dt="2025-03-25T21:06:55.586" v="641" actId="1076"/>
        <pc:sldMkLst>
          <pc:docMk/>
          <pc:sldMk cId="1039093860" sldId="270"/>
        </pc:sldMkLst>
        <pc:spChg chg="add mod">
          <ac:chgData name="Lauren Andrini" userId="075a769f-3931-440e-b8c4-a00eb768df3f" providerId="ADAL" clId="{B502AD85-4BFE-4F7F-A765-349ECBF65689}" dt="2025-03-25T21:06:55.586" v="641" actId="1076"/>
          <ac:spMkLst>
            <pc:docMk/>
            <pc:sldMk cId="1039093860" sldId="270"/>
            <ac:spMk id="6" creationId="{A1549020-ADC8-B598-DE74-8303E7073AED}"/>
          </ac:spMkLst>
        </pc:spChg>
      </pc:sldChg>
      <pc:sldChg chg="addSp delSp modSp mod">
        <pc:chgData name="Lauren Andrini" userId="075a769f-3931-440e-b8c4-a00eb768df3f" providerId="ADAL" clId="{B502AD85-4BFE-4F7F-A765-349ECBF65689}" dt="2025-04-01T18:12:39.432" v="1021" actId="26606"/>
        <pc:sldMkLst>
          <pc:docMk/>
          <pc:sldMk cId="279835212" sldId="271"/>
        </pc:sldMkLst>
        <pc:spChg chg="mod">
          <ac:chgData name="Lauren Andrini" userId="075a769f-3931-440e-b8c4-a00eb768df3f" providerId="ADAL" clId="{B502AD85-4BFE-4F7F-A765-349ECBF65689}" dt="2025-04-01T18:12:39.425" v="1020" actId="26606"/>
          <ac:spMkLst>
            <pc:docMk/>
            <pc:sldMk cId="279835212" sldId="271"/>
            <ac:spMk id="2" creationId="{661612FC-8FF6-3BF5-B572-AC7AF5095826}"/>
          </ac:spMkLst>
        </pc:spChg>
        <pc:spChg chg="mod">
          <ac:chgData name="Lauren Andrini" userId="075a769f-3931-440e-b8c4-a00eb768df3f" providerId="ADAL" clId="{B502AD85-4BFE-4F7F-A765-349ECBF65689}" dt="2025-04-01T18:12:39.425" v="1020" actId="26606"/>
          <ac:spMkLst>
            <pc:docMk/>
            <pc:sldMk cId="279835212" sldId="271"/>
            <ac:spMk id="3" creationId="{35C9F498-14DF-5254-F090-023340F478C1}"/>
          </ac:spMkLst>
        </pc:spChg>
        <pc:spChg chg="add">
          <ac:chgData name="Lauren Andrini" userId="075a769f-3931-440e-b8c4-a00eb768df3f" providerId="ADAL" clId="{B502AD85-4BFE-4F7F-A765-349ECBF65689}" dt="2025-04-01T18:12:39.432" v="1021" actId="26606"/>
          <ac:spMkLst>
            <pc:docMk/>
            <pc:sldMk cId="279835212" sldId="271"/>
            <ac:spMk id="29" creationId="{CD9FE4EF-C4D8-49A0-B2FF-81D8DB7D8A24}"/>
          </ac:spMkLst>
        </pc:spChg>
        <pc:spChg chg="add">
          <ac:chgData name="Lauren Andrini" userId="075a769f-3931-440e-b8c4-a00eb768df3f" providerId="ADAL" clId="{B502AD85-4BFE-4F7F-A765-349ECBF65689}" dt="2025-04-01T18:12:39.432" v="1021" actId="26606"/>
          <ac:spMkLst>
            <pc:docMk/>
            <pc:sldMk cId="279835212" sldId="271"/>
            <ac:spMk id="31" creationId="{4300840D-0A0B-4512-BACA-B439D5B9C57C}"/>
          </ac:spMkLst>
        </pc:spChg>
        <pc:spChg chg="add">
          <ac:chgData name="Lauren Andrini" userId="075a769f-3931-440e-b8c4-a00eb768df3f" providerId="ADAL" clId="{B502AD85-4BFE-4F7F-A765-349ECBF65689}" dt="2025-04-01T18:12:39.432" v="1021" actId="26606"/>
          <ac:spMkLst>
            <pc:docMk/>
            <pc:sldMk cId="279835212" sldId="271"/>
            <ac:spMk id="33" creationId="{D2B78728-A580-49A7-84F9-6EF6F583ADE0}"/>
          </ac:spMkLst>
        </pc:spChg>
        <pc:spChg chg="add">
          <ac:chgData name="Lauren Andrini" userId="075a769f-3931-440e-b8c4-a00eb768df3f" providerId="ADAL" clId="{B502AD85-4BFE-4F7F-A765-349ECBF65689}" dt="2025-04-01T18:12:39.432" v="1021" actId="26606"/>
          <ac:spMkLst>
            <pc:docMk/>
            <pc:sldMk cId="279835212" sldId="271"/>
            <ac:spMk id="37" creationId="{8D71EDA1-87BF-4D5D-AB79-F346FD19278A}"/>
          </ac:spMkLst>
        </pc:spChg>
      </pc:sldChg>
      <pc:sldChg chg="addSp delSp modSp add del mod ord">
        <pc:chgData name="Lauren Andrini" userId="075a769f-3931-440e-b8c4-a00eb768df3f" providerId="ADAL" clId="{B502AD85-4BFE-4F7F-A765-349ECBF65689}" dt="2025-04-02T21:38:22.487" v="2768" actId="47"/>
        <pc:sldMkLst>
          <pc:docMk/>
          <pc:sldMk cId="2720322586" sldId="273"/>
        </pc:sldMkLst>
        <pc:spChg chg="mod">
          <ac:chgData name="Lauren Andrini" userId="075a769f-3931-440e-b8c4-a00eb768df3f" providerId="ADAL" clId="{B502AD85-4BFE-4F7F-A765-349ECBF65689}" dt="2025-04-02T20:37:54.869" v="1266" actId="255"/>
          <ac:spMkLst>
            <pc:docMk/>
            <pc:sldMk cId="2720322586" sldId="273"/>
            <ac:spMk id="3" creationId="{6796B36C-A4C2-D981-4F51-78A75C64CD6D}"/>
          </ac:spMkLst>
        </pc:spChg>
      </pc:sldChg>
      <pc:sldChg chg="addSp delSp modSp mod ord">
        <pc:chgData name="Lauren Andrini" userId="075a769f-3931-440e-b8c4-a00eb768df3f" providerId="ADAL" clId="{B502AD85-4BFE-4F7F-A765-349ECBF65689}" dt="2025-04-02T21:26:55.785" v="2314"/>
        <pc:sldMkLst>
          <pc:docMk/>
          <pc:sldMk cId="3163323999" sldId="274"/>
        </pc:sldMkLst>
        <pc:spChg chg="mod">
          <ac:chgData name="Lauren Andrini" userId="075a769f-3931-440e-b8c4-a00eb768df3f" providerId="ADAL" clId="{B502AD85-4BFE-4F7F-A765-349ECBF65689}" dt="2025-04-02T20:36:51.584" v="1204" actId="255"/>
          <ac:spMkLst>
            <pc:docMk/>
            <pc:sldMk cId="3163323999" sldId="274"/>
            <ac:spMk id="3" creationId="{9981ABBA-FFFF-39A4-85E7-1FC620B65133}"/>
          </ac:spMkLst>
        </pc:spChg>
        <pc:spChg chg="add">
          <ac:chgData name="Lauren Andrini" userId="075a769f-3931-440e-b8c4-a00eb768df3f" providerId="ADAL" clId="{B502AD85-4BFE-4F7F-A765-349ECBF65689}" dt="2025-04-01T18:13:08.808" v="1023" actId="26606"/>
          <ac:spMkLst>
            <pc:docMk/>
            <pc:sldMk cId="3163323999" sldId="274"/>
            <ac:spMk id="25" creationId="{907EF6B7-1338-4443-8C46-6A318D952DFD}"/>
          </ac:spMkLst>
        </pc:spChg>
        <pc:spChg chg="add">
          <ac:chgData name="Lauren Andrini" userId="075a769f-3931-440e-b8c4-a00eb768df3f" providerId="ADAL" clId="{B502AD85-4BFE-4F7F-A765-349ECBF65689}" dt="2025-04-01T18:13:08.808" v="1023" actId="26606"/>
          <ac:spMkLst>
            <pc:docMk/>
            <pc:sldMk cId="3163323999" sldId="274"/>
            <ac:spMk id="27" creationId="{DAAE4CDD-124C-4DCF-9584-B6033B545DD5}"/>
          </ac:spMkLst>
        </pc:spChg>
        <pc:spChg chg="add">
          <ac:chgData name="Lauren Andrini" userId="075a769f-3931-440e-b8c4-a00eb768df3f" providerId="ADAL" clId="{B502AD85-4BFE-4F7F-A765-349ECBF65689}" dt="2025-04-01T18:13:08.808" v="1023" actId="26606"/>
          <ac:spMkLst>
            <pc:docMk/>
            <pc:sldMk cId="3163323999" sldId="274"/>
            <ac:spMk id="29" creationId="{081E4A58-353D-44AE-B2FC-2A74E2E400F7}"/>
          </ac:spMkLst>
        </pc:spChg>
      </pc:sldChg>
      <pc:sldChg chg="modSp mod ord">
        <pc:chgData name="Lauren Andrini" userId="075a769f-3931-440e-b8c4-a00eb768df3f" providerId="ADAL" clId="{B502AD85-4BFE-4F7F-A765-349ECBF65689}" dt="2025-04-03T13:44:11.745" v="6334" actId="20577"/>
        <pc:sldMkLst>
          <pc:docMk/>
          <pc:sldMk cId="634144739" sldId="275"/>
        </pc:sldMkLst>
        <pc:spChg chg="mod">
          <ac:chgData name="Lauren Andrini" userId="075a769f-3931-440e-b8c4-a00eb768df3f" providerId="ADAL" clId="{B502AD85-4BFE-4F7F-A765-349ECBF65689}" dt="2025-04-03T13:43:10.856" v="6127" actId="20577"/>
          <ac:spMkLst>
            <pc:docMk/>
            <pc:sldMk cId="634144739" sldId="275"/>
            <ac:spMk id="2" creationId="{6DFC28A0-7FA3-93EB-D190-598FC89F0918}"/>
          </ac:spMkLst>
        </pc:spChg>
        <pc:spChg chg="mod">
          <ac:chgData name="Lauren Andrini" userId="075a769f-3931-440e-b8c4-a00eb768df3f" providerId="ADAL" clId="{B502AD85-4BFE-4F7F-A765-349ECBF65689}" dt="2025-04-03T13:44:11.745" v="6334" actId="20577"/>
          <ac:spMkLst>
            <pc:docMk/>
            <pc:sldMk cId="634144739" sldId="275"/>
            <ac:spMk id="3" creationId="{415C6081-8607-7259-1127-A4FC25068825}"/>
          </ac:spMkLst>
        </pc:spChg>
      </pc:sldChg>
      <pc:sldChg chg="addSp delSp modSp mod">
        <pc:chgData name="Lauren Andrini" userId="075a769f-3931-440e-b8c4-a00eb768df3f" providerId="ADAL" clId="{B502AD85-4BFE-4F7F-A765-349ECBF65689}" dt="2025-04-01T18:13:23.315" v="1025" actId="26606"/>
        <pc:sldMkLst>
          <pc:docMk/>
          <pc:sldMk cId="226692895" sldId="277"/>
        </pc:sldMkLst>
        <pc:spChg chg="mod">
          <ac:chgData name="Lauren Andrini" userId="075a769f-3931-440e-b8c4-a00eb768df3f" providerId="ADAL" clId="{B502AD85-4BFE-4F7F-A765-349ECBF65689}" dt="2025-04-01T18:13:23.315" v="1025" actId="26606"/>
          <ac:spMkLst>
            <pc:docMk/>
            <pc:sldMk cId="226692895" sldId="277"/>
            <ac:spMk id="2" creationId="{A4A92B0A-532D-B058-25E9-67A1D1312521}"/>
          </ac:spMkLst>
        </pc:spChg>
        <pc:spChg chg="mod">
          <ac:chgData name="Lauren Andrini" userId="075a769f-3931-440e-b8c4-a00eb768df3f" providerId="ADAL" clId="{B502AD85-4BFE-4F7F-A765-349ECBF65689}" dt="2025-04-01T18:13:23.315" v="1025" actId="26606"/>
          <ac:spMkLst>
            <pc:docMk/>
            <pc:sldMk cId="226692895" sldId="277"/>
            <ac:spMk id="3" creationId="{D36CC70D-AB58-518F-72DF-C0890FE456FE}"/>
          </ac:spMkLst>
        </pc:spChg>
        <pc:spChg chg="add">
          <ac:chgData name="Lauren Andrini" userId="075a769f-3931-440e-b8c4-a00eb768df3f" providerId="ADAL" clId="{B502AD85-4BFE-4F7F-A765-349ECBF65689}" dt="2025-04-01T18:13:23.315" v="1025" actId="26606"/>
          <ac:spMkLst>
            <pc:docMk/>
            <pc:sldMk cId="226692895" sldId="277"/>
            <ac:spMk id="25" creationId="{907EF6B7-1338-4443-8C46-6A318D952DFD}"/>
          </ac:spMkLst>
        </pc:spChg>
        <pc:spChg chg="add">
          <ac:chgData name="Lauren Andrini" userId="075a769f-3931-440e-b8c4-a00eb768df3f" providerId="ADAL" clId="{B502AD85-4BFE-4F7F-A765-349ECBF65689}" dt="2025-04-01T18:13:23.315" v="1025" actId="26606"/>
          <ac:spMkLst>
            <pc:docMk/>
            <pc:sldMk cId="226692895" sldId="277"/>
            <ac:spMk id="29" creationId="{081E4A58-353D-44AE-B2FC-2A74E2E400F7}"/>
          </ac:spMkLst>
        </pc:spChg>
      </pc:sldChg>
      <pc:sldChg chg="addSp delSp modSp mod">
        <pc:chgData name="Lauren Andrini" userId="075a769f-3931-440e-b8c4-a00eb768df3f" providerId="ADAL" clId="{B502AD85-4BFE-4F7F-A765-349ECBF65689}" dt="2025-04-01T18:13:20.219" v="1024" actId="26606"/>
        <pc:sldMkLst>
          <pc:docMk/>
          <pc:sldMk cId="509267745" sldId="278"/>
        </pc:sldMkLst>
        <pc:spChg chg="mod">
          <ac:chgData name="Lauren Andrini" userId="075a769f-3931-440e-b8c4-a00eb768df3f" providerId="ADAL" clId="{B502AD85-4BFE-4F7F-A765-349ECBF65689}" dt="2025-04-01T18:13:20.219" v="1024" actId="26606"/>
          <ac:spMkLst>
            <pc:docMk/>
            <pc:sldMk cId="509267745" sldId="278"/>
            <ac:spMk id="2" creationId="{414C59CD-35E2-2769-592D-3E884B7284A2}"/>
          </ac:spMkLst>
        </pc:spChg>
        <pc:spChg chg="mod">
          <ac:chgData name="Lauren Andrini" userId="075a769f-3931-440e-b8c4-a00eb768df3f" providerId="ADAL" clId="{B502AD85-4BFE-4F7F-A765-349ECBF65689}" dt="2025-04-01T18:13:20.219" v="1024" actId="26606"/>
          <ac:spMkLst>
            <pc:docMk/>
            <pc:sldMk cId="509267745" sldId="278"/>
            <ac:spMk id="3" creationId="{EABD8451-8E05-2EC7-DA2F-9FD5D177AB82}"/>
          </ac:spMkLst>
        </pc:spChg>
        <pc:spChg chg="add">
          <ac:chgData name="Lauren Andrini" userId="075a769f-3931-440e-b8c4-a00eb768df3f" providerId="ADAL" clId="{B502AD85-4BFE-4F7F-A765-349ECBF65689}" dt="2025-04-01T18:13:20.219" v="1024" actId="26606"/>
          <ac:spMkLst>
            <pc:docMk/>
            <pc:sldMk cId="509267745" sldId="278"/>
            <ac:spMk id="30" creationId="{907EF6B7-1338-4443-8C46-6A318D952DFD}"/>
          </ac:spMkLst>
        </pc:spChg>
        <pc:spChg chg="add">
          <ac:chgData name="Lauren Andrini" userId="075a769f-3931-440e-b8c4-a00eb768df3f" providerId="ADAL" clId="{B502AD85-4BFE-4F7F-A765-349ECBF65689}" dt="2025-04-01T18:13:20.219" v="1024" actId="26606"/>
          <ac:spMkLst>
            <pc:docMk/>
            <pc:sldMk cId="509267745" sldId="278"/>
            <ac:spMk id="34" creationId="{081E4A58-353D-44AE-B2FC-2A74E2E400F7}"/>
          </ac:spMkLst>
        </pc:spChg>
      </pc:sldChg>
      <pc:sldChg chg="modSp new del mod">
        <pc:chgData name="Lauren Andrini" userId="075a769f-3931-440e-b8c4-a00eb768df3f" providerId="ADAL" clId="{B502AD85-4BFE-4F7F-A765-349ECBF65689}" dt="2025-03-26T13:43:43.418" v="971" actId="47"/>
        <pc:sldMkLst>
          <pc:docMk/>
          <pc:sldMk cId="2585962325" sldId="279"/>
        </pc:sldMkLst>
      </pc:sldChg>
      <pc:sldChg chg="addSp delSp modSp new mod setBg">
        <pc:chgData name="Lauren Andrini" userId="075a769f-3931-440e-b8c4-a00eb768df3f" providerId="ADAL" clId="{B502AD85-4BFE-4F7F-A765-349ECBF65689}" dt="2025-04-02T20:30:40.328" v="1203" actId="26606"/>
        <pc:sldMkLst>
          <pc:docMk/>
          <pc:sldMk cId="2478033003" sldId="280"/>
        </pc:sldMkLst>
        <pc:spChg chg="mod">
          <ac:chgData name="Lauren Andrini" userId="075a769f-3931-440e-b8c4-a00eb768df3f" providerId="ADAL" clId="{B502AD85-4BFE-4F7F-A765-349ECBF65689}" dt="2025-04-02T20:30:40.328" v="1203" actId="26606"/>
          <ac:spMkLst>
            <pc:docMk/>
            <pc:sldMk cId="2478033003" sldId="280"/>
            <ac:spMk id="2" creationId="{7A2D1A85-DCE9-F9AD-7D21-3BF044F3929A}"/>
          </ac:spMkLst>
        </pc:spChg>
        <pc:spChg chg="mod">
          <ac:chgData name="Lauren Andrini" userId="075a769f-3931-440e-b8c4-a00eb768df3f" providerId="ADAL" clId="{B502AD85-4BFE-4F7F-A765-349ECBF65689}" dt="2025-04-02T20:30:40.328" v="1203" actId="26606"/>
          <ac:spMkLst>
            <pc:docMk/>
            <pc:sldMk cId="2478033003" sldId="280"/>
            <ac:spMk id="3" creationId="{74FA4BD0-8430-45BD-0524-EE56DC5AB516}"/>
          </ac:spMkLst>
        </pc:spChg>
        <pc:spChg chg="add del">
          <ac:chgData name="Lauren Andrini" userId="075a769f-3931-440e-b8c4-a00eb768df3f" providerId="ADAL" clId="{B502AD85-4BFE-4F7F-A765-349ECBF65689}" dt="2025-04-02T20:30:40.328" v="1203" actId="26606"/>
          <ac:spMkLst>
            <pc:docMk/>
            <pc:sldMk cId="2478033003" sldId="280"/>
            <ac:spMk id="23" creationId="{907EF6B7-1338-4443-8C46-6A318D952DFD}"/>
          </ac:spMkLst>
        </pc:spChg>
        <pc:spChg chg="add del">
          <ac:chgData name="Lauren Andrini" userId="075a769f-3931-440e-b8c4-a00eb768df3f" providerId="ADAL" clId="{B502AD85-4BFE-4F7F-A765-349ECBF65689}" dt="2025-04-02T20:30:40.328" v="1203" actId="26606"/>
          <ac:spMkLst>
            <pc:docMk/>
            <pc:sldMk cId="2478033003" sldId="280"/>
            <ac:spMk id="27" creationId="{081E4A58-353D-44AE-B2FC-2A74E2E400F7}"/>
          </ac:spMkLst>
        </pc:spChg>
        <pc:spChg chg="add">
          <ac:chgData name="Lauren Andrini" userId="075a769f-3931-440e-b8c4-a00eb768df3f" providerId="ADAL" clId="{B502AD85-4BFE-4F7F-A765-349ECBF65689}" dt="2025-04-02T20:30:40.328" v="1203" actId="26606"/>
          <ac:spMkLst>
            <pc:docMk/>
            <pc:sldMk cId="2478033003" sldId="280"/>
            <ac:spMk id="32" creationId="{DEE2AD96-B495-4E06-9291-B71706F728CB}"/>
          </ac:spMkLst>
        </pc:spChg>
        <pc:spChg chg="add">
          <ac:chgData name="Lauren Andrini" userId="075a769f-3931-440e-b8c4-a00eb768df3f" providerId="ADAL" clId="{B502AD85-4BFE-4F7F-A765-349ECBF65689}" dt="2025-04-02T20:30:40.328" v="1203" actId="26606"/>
          <ac:spMkLst>
            <pc:docMk/>
            <pc:sldMk cId="2478033003" sldId="280"/>
            <ac:spMk id="34" creationId="{53CF6D67-C5A8-4ADD-9E8E-1E38CA1D3166}"/>
          </ac:spMkLst>
        </pc:spChg>
        <pc:spChg chg="add">
          <ac:chgData name="Lauren Andrini" userId="075a769f-3931-440e-b8c4-a00eb768df3f" providerId="ADAL" clId="{B502AD85-4BFE-4F7F-A765-349ECBF65689}" dt="2025-04-02T20:30:40.328" v="1203" actId="26606"/>
          <ac:spMkLst>
            <pc:docMk/>
            <pc:sldMk cId="2478033003" sldId="280"/>
            <ac:spMk id="36" creationId="{86909FA0-B515-4681-B7A8-FA281D133B94}"/>
          </ac:spMkLst>
        </pc:spChg>
        <pc:spChg chg="add">
          <ac:chgData name="Lauren Andrini" userId="075a769f-3931-440e-b8c4-a00eb768df3f" providerId="ADAL" clId="{B502AD85-4BFE-4F7F-A765-349ECBF65689}" dt="2025-04-02T20:30:40.328" v="1203" actId="26606"/>
          <ac:spMkLst>
            <pc:docMk/>
            <pc:sldMk cId="2478033003" sldId="280"/>
            <ac:spMk id="38" creationId="{21C9FE86-FCC3-4A31-AA1C-C882262B7FE7}"/>
          </ac:spMkLst>
        </pc:spChg>
        <pc:spChg chg="add">
          <ac:chgData name="Lauren Andrini" userId="075a769f-3931-440e-b8c4-a00eb768df3f" providerId="ADAL" clId="{B502AD85-4BFE-4F7F-A765-349ECBF65689}" dt="2025-04-02T20:30:40.328" v="1203" actId="26606"/>
          <ac:spMkLst>
            <pc:docMk/>
            <pc:sldMk cId="2478033003" sldId="280"/>
            <ac:spMk id="40" creationId="{7D96243B-ECED-4B71-8E06-AE9A285EAD20}"/>
          </ac:spMkLst>
        </pc:spChg>
        <pc:spChg chg="add">
          <ac:chgData name="Lauren Andrini" userId="075a769f-3931-440e-b8c4-a00eb768df3f" providerId="ADAL" clId="{B502AD85-4BFE-4F7F-A765-349ECBF65689}" dt="2025-04-02T20:30:40.328" v="1203" actId="26606"/>
          <ac:spMkLst>
            <pc:docMk/>
            <pc:sldMk cId="2478033003" sldId="280"/>
            <ac:spMk id="42" creationId="{A09989E4-EFDC-4A90-A633-E0525FB4139E}"/>
          </ac:spMkLst>
        </pc:spChg>
      </pc:sldChg>
      <pc:sldChg chg="addSp modSp new mod ord">
        <pc:chgData name="Lauren Andrini" userId="075a769f-3931-440e-b8c4-a00eb768df3f" providerId="ADAL" clId="{B502AD85-4BFE-4F7F-A765-349ECBF65689}" dt="2025-04-02T20:30:20.675" v="1202" actId="14100"/>
        <pc:sldMkLst>
          <pc:docMk/>
          <pc:sldMk cId="2849354902" sldId="281"/>
        </pc:sldMkLst>
        <pc:spChg chg="add mod">
          <ac:chgData name="Lauren Andrini" userId="075a769f-3931-440e-b8c4-a00eb768df3f" providerId="ADAL" clId="{B502AD85-4BFE-4F7F-A765-349ECBF65689}" dt="2025-04-02T20:30:20.675" v="1202" actId="14100"/>
          <ac:spMkLst>
            <pc:docMk/>
            <pc:sldMk cId="2849354902" sldId="281"/>
            <ac:spMk id="6" creationId="{98860C15-D08F-854B-ACC6-041B30532745}"/>
          </ac:spMkLst>
        </pc:spChg>
        <pc:picChg chg="add mod">
          <ac:chgData name="Lauren Andrini" userId="075a769f-3931-440e-b8c4-a00eb768df3f" providerId="ADAL" clId="{B502AD85-4BFE-4F7F-A765-349ECBF65689}" dt="2025-04-02T20:29:21.064" v="1038" actId="14100"/>
          <ac:picMkLst>
            <pc:docMk/>
            <pc:sldMk cId="2849354902" sldId="281"/>
            <ac:picMk id="5" creationId="{5D882485-176B-70F5-1144-0CBE49479A5B}"/>
          </ac:picMkLst>
        </pc:picChg>
      </pc:sldChg>
      <pc:sldChg chg="addSp delSp modSp new mod setBg">
        <pc:chgData name="Lauren Andrini" userId="075a769f-3931-440e-b8c4-a00eb768df3f" providerId="ADAL" clId="{B502AD85-4BFE-4F7F-A765-349ECBF65689}" dt="2025-04-02T20:41:59.839" v="1651" actId="255"/>
        <pc:sldMkLst>
          <pc:docMk/>
          <pc:sldMk cId="1020456884" sldId="282"/>
        </pc:sldMkLst>
        <pc:spChg chg="mod">
          <ac:chgData name="Lauren Andrini" userId="075a769f-3931-440e-b8c4-a00eb768df3f" providerId="ADAL" clId="{B502AD85-4BFE-4F7F-A765-349ECBF65689}" dt="2025-04-02T20:41:49.352" v="1650" actId="26606"/>
          <ac:spMkLst>
            <pc:docMk/>
            <pc:sldMk cId="1020456884" sldId="282"/>
            <ac:spMk id="2" creationId="{673E5DF6-8BCC-D65D-683A-E52F6B33F363}"/>
          </ac:spMkLst>
        </pc:spChg>
        <pc:spChg chg="add del mod">
          <ac:chgData name="Lauren Andrini" userId="075a769f-3931-440e-b8c4-a00eb768df3f" providerId="ADAL" clId="{B502AD85-4BFE-4F7F-A765-349ECBF65689}" dt="2025-04-02T20:41:49.352" v="1650" actId="26606"/>
          <ac:spMkLst>
            <pc:docMk/>
            <pc:sldMk cId="1020456884" sldId="282"/>
            <ac:spMk id="3" creationId="{E9EEE47B-696C-9B23-1D97-E1659ADE0A32}"/>
          </ac:spMkLst>
        </pc:spChg>
        <pc:spChg chg="add">
          <ac:chgData name="Lauren Andrini" userId="075a769f-3931-440e-b8c4-a00eb768df3f" providerId="ADAL" clId="{B502AD85-4BFE-4F7F-A765-349ECBF65689}" dt="2025-04-02T20:41:49.352" v="1650" actId="26606"/>
          <ac:spMkLst>
            <pc:docMk/>
            <pc:sldMk cId="1020456884" sldId="282"/>
            <ac:spMk id="8" creationId="{1B15ED52-F352-441B-82BF-E0EA34836D08}"/>
          </ac:spMkLst>
        </pc:spChg>
        <pc:spChg chg="add del">
          <ac:chgData name="Lauren Andrini" userId="075a769f-3931-440e-b8c4-a00eb768df3f" providerId="ADAL" clId="{B502AD85-4BFE-4F7F-A765-349ECBF65689}" dt="2025-04-02T20:40:57.921" v="1643" actId="26606"/>
          <ac:spMkLst>
            <pc:docMk/>
            <pc:sldMk cId="1020456884" sldId="282"/>
            <ac:spMk id="9" creationId="{BACC6370-2D7E-4714-9D71-7542949D7D5D}"/>
          </ac:spMkLst>
        </pc:spChg>
        <pc:spChg chg="add del">
          <ac:chgData name="Lauren Andrini" userId="075a769f-3931-440e-b8c4-a00eb768df3f" providerId="ADAL" clId="{B502AD85-4BFE-4F7F-A765-349ECBF65689}" dt="2025-04-02T20:40:45.230" v="1641" actId="26606"/>
          <ac:spMkLst>
            <pc:docMk/>
            <pc:sldMk cId="1020456884" sldId="282"/>
            <ac:spMk id="10" creationId="{B50AB553-2A96-4A92-96F2-93548E096954}"/>
          </ac:spMkLst>
        </pc:spChg>
        <pc:spChg chg="add del">
          <ac:chgData name="Lauren Andrini" userId="075a769f-3931-440e-b8c4-a00eb768df3f" providerId="ADAL" clId="{B502AD85-4BFE-4F7F-A765-349ECBF65689}" dt="2025-04-02T20:40:57.921" v="1643" actId="26606"/>
          <ac:spMkLst>
            <pc:docMk/>
            <pc:sldMk cId="1020456884" sldId="282"/>
            <ac:spMk id="11" creationId="{256B2C21-A230-48C0-8DF1-C46611373C44}"/>
          </ac:spMkLst>
        </pc:spChg>
        <pc:spChg chg="add del">
          <ac:chgData name="Lauren Andrini" userId="075a769f-3931-440e-b8c4-a00eb768df3f" providerId="ADAL" clId="{B502AD85-4BFE-4F7F-A765-349ECBF65689}" dt="2025-04-02T20:40:57.921" v="1643" actId="26606"/>
          <ac:spMkLst>
            <pc:docMk/>
            <pc:sldMk cId="1020456884" sldId="282"/>
            <ac:spMk id="13" creationId="{3847E18C-932D-4C95-AABA-FEC7C9499AD7}"/>
          </ac:spMkLst>
        </pc:spChg>
        <pc:spChg chg="add del">
          <ac:chgData name="Lauren Andrini" userId="075a769f-3931-440e-b8c4-a00eb768df3f" providerId="ADAL" clId="{B502AD85-4BFE-4F7F-A765-349ECBF65689}" dt="2025-04-02T20:40:57.921" v="1643" actId="26606"/>
          <ac:spMkLst>
            <pc:docMk/>
            <pc:sldMk cId="1020456884" sldId="282"/>
            <ac:spMk id="15" creationId="{3150CB11-0C61-439E-910F-5787759E72A0}"/>
          </ac:spMkLst>
        </pc:spChg>
        <pc:spChg chg="add">
          <ac:chgData name="Lauren Andrini" userId="075a769f-3931-440e-b8c4-a00eb768df3f" providerId="ADAL" clId="{B502AD85-4BFE-4F7F-A765-349ECBF65689}" dt="2025-04-02T20:41:49.352" v="1650" actId="26606"/>
          <ac:spMkLst>
            <pc:docMk/>
            <pc:sldMk cId="1020456884" sldId="282"/>
            <ac:spMk id="16" creationId="{53E5B1A8-3AC9-4BD1-9BBC-78CA94F2D1BA}"/>
          </ac:spMkLst>
        </pc:spChg>
        <pc:spChg chg="add del">
          <ac:chgData name="Lauren Andrini" userId="075a769f-3931-440e-b8c4-a00eb768df3f" providerId="ADAL" clId="{B502AD85-4BFE-4F7F-A765-349ECBF65689}" dt="2025-04-02T20:40:57.921" v="1643" actId="26606"/>
          <ac:spMkLst>
            <pc:docMk/>
            <pc:sldMk cId="1020456884" sldId="282"/>
            <ac:spMk id="17" creationId="{43F8A58B-5155-44CE-A5FF-7647B47D0A7A}"/>
          </ac:spMkLst>
        </pc:spChg>
        <pc:spChg chg="add del">
          <ac:chgData name="Lauren Andrini" userId="075a769f-3931-440e-b8c4-a00eb768df3f" providerId="ADAL" clId="{B502AD85-4BFE-4F7F-A765-349ECBF65689}" dt="2025-04-02T20:40:57.921" v="1643" actId="26606"/>
          <ac:spMkLst>
            <pc:docMk/>
            <pc:sldMk cId="1020456884" sldId="282"/>
            <ac:spMk id="19" creationId="{443F2ACA-E6D6-4028-82DD-F03C262D5DE6}"/>
          </ac:spMkLst>
        </pc:spChg>
        <pc:spChg chg="add del">
          <ac:chgData name="Lauren Andrini" userId="075a769f-3931-440e-b8c4-a00eb768df3f" providerId="ADAL" clId="{B502AD85-4BFE-4F7F-A765-349ECBF65689}" dt="2025-04-02T20:41:03.004" v="1645" actId="26606"/>
          <ac:spMkLst>
            <pc:docMk/>
            <pc:sldMk cId="1020456884" sldId="282"/>
            <ac:spMk id="21" creationId="{245A9F99-D9B1-4094-A2E2-B90AC1DB7B9C}"/>
          </ac:spMkLst>
        </pc:spChg>
        <pc:spChg chg="add del">
          <ac:chgData name="Lauren Andrini" userId="075a769f-3931-440e-b8c4-a00eb768df3f" providerId="ADAL" clId="{B502AD85-4BFE-4F7F-A765-349ECBF65689}" dt="2025-04-02T20:41:03.004" v="1645" actId="26606"/>
          <ac:spMkLst>
            <pc:docMk/>
            <pc:sldMk cId="1020456884" sldId="282"/>
            <ac:spMk id="22" creationId="{B7FAF607-473A-4A43-A23D-BBFF5C4117BB}"/>
          </ac:spMkLst>
        </pc:spChg>
        <pc:spChg chg="add del">
          <ac:chgData name="Lauren Andrini" userId="075a769f-3931-440e-b8c4-a00eb768df3f" providerId="ADAL" clId="{B502AD85-4BFE-4F7F-A765-349ECBF65689}" dt="2025-04-02T20:41:03.004" v="1645" actId="26606"/>
          <ac:spMkLst>
            <pc:docMk/>
            <pc:sldMk cId="1020456884" sldId="282"/>
            <ac:spMk id="23" creationId="{E9EEE47B-696C-9B23-1D97-E1659ADE0A32}"/>
          </ac:spMkLst>
        </pc:spChg>
        <pc:spChg chg="add">
          <ac:chgData name="Lauren Andrini" userId="075a769f-3931-440e-b8c4-a00eb768df3f" providerId="ADAL" clId="{B502AD85-4BFE-4F7F-A765-349ECBF65689}" dt="2025-04-02T20:41:49.352" v="1650" actId="26606"/>
          <ac:spMkLst>
            <pc:docMk/>
            <pc:sldMk cId="1020456884" sldId="282"/>
            <ac:spMk id="31" creationId="{3B2E3793-BFE6-45A2-9B7B-E18844431C99}"/>
          </ac:spMkLst>
        </pc:spChg>
        <pc:spChg chg="add">
          <ac:chgData name="Lauren Andrini" userId="075a769f-3931-440e-b8c4-a00eb768df3f" providerId="ADAL" clId="{B502AD85-4BFE-4F7F-A765-349ECBF65689}" dt="2025-04-02T20:41:49.352" v="1650" actId="26606"/>
          <ac:spMkLst>
            <pc:docMk/>
            <pc:sldMk cId="1020456884" sldId="282"/>
            <ac:spMk id="32" creationId="{BC4C4868-CB8F-4AF9-9CDB-8108F2C19B67}"/>
          </ac:spMkLst>
        </pc:spChg>
        <pc:spChg chg="add">
          <ac:chgData name="Lauren Andrini" userId="075a769f-3931-440e-b8c4-a00eb768df3f" providerId="ADAL" clId="{B502AD85-4BFE-4F7F-A765-349ECBF65689}" dt="2025-04-02T20:41:49.352" v="1650" actId="26606"/>
          <ac:spMkLst>
            <pc:docMk/>
            <pc:sldMk cId="1020456884" sldId="282"/>
            <ac:spMk id="33" creationId="{375E0459-6403-40CD-989D-56A4407CA12E}"/>
          </ac:spMkLst>
        </pc:spChg>
        <pc:spChg chg="add mod">
          <ac:chgData name="Lauren Andrini" userId="075a769f-3931-440e-b8c4-a00eb768df3f" providerId="ADAL" clId="{B502AD85-4BFE-4F7F-A765-349ECBF65689}" dt="2025-04-02T20:41:59.839" v="1651" actId="255"/>
          <ac:spMkLst>
            <pc:docMk/>
            <pc:sldMk cId="1020456884" sldId="282"/>
            <ac:spMk id="34" creationId="{E9EEE47B-696C-9B23-1D97-E1659ADE0A32}"/>
          </ac:spMkLst>
        </pc:spChg>
        <pc:grpChg chg="add del">
          <ac:chgData name="Lauren Andrini" userId="075a769f-3931-440e-b8c4-a00eb768df3f" providerId="ADAL" clId="{B502AD85-4BFE-4F7F-A765-349ECBF65689}" dt="2025-04-02T20:41:03.004" v="1645" actId="26606"/>
          <ac:grpSpMkLst>
            <pc:docMk/>
            <pc:sldMk cId="1020456884" sldId="282"/>
            <ac:grpSpMk id="14" creationId="{C5F6476F-D303-44D3-B30F-1BA348F0F64A}"/>
          </ac:grpSpMkLst>
        </pc:grpChg>
        <pc:graphicFrameChg chg="add del">
          <ac:chgData name="Lauren Andrini" userId="075a769f-3931-440e-b8c4-a00eb768df3f" providerId="ADAL" clId="{B502AD85-4BFE-4F7F-A765-349ECBF65689}" dt="2025-04-02T20:40:45.230" v="1641" actId="26606"/>
          <ac:graphicFrameMkLst>
            <pc:docMk/>
            <pc:sldMk cId="1020456884" sldId="282"/>
            <ac:graphicFrameMk id="5" creationId="{402D5DD9-1EA8-CD4E-6CF7-0E91621A2FF5}"/>
          </ac:graphicFrameMkLst>
        </pc:graphicFrameChg>
        <pc:graphicFrameChg chg="add del">
          <ac:chgData name="Lauren Andrini" userId="075a769f-3931-440e-b8c4-a00eb768df3f" providerId="ADAL" clId="{B502AD85-4BFE-4F7F-A765-349ECBF65689}" dt="2025-04-02T20:40:57.921" v="1643" actId="26606"/>
          <ac:graphicFrameMkLst>
            <pc:docMk/>
            <pc:sldMk cId="1020456884" sldId="282"/>
            <ac:graphicFrameMk id="12" creationId="{83B5DC37-0545-E550-B139-A0BDB8666292}"/>
          </ac:graphicFrameMkLst>
        </pc:graphicFrameChg>
        <pc:graphicFrameChg chg="add del">
          <ac:chgData name="Lauren Andrini" userId="075a769f-3931-440e-b8c4-a00eb768df3f" providerId="ADAL" clId="{B502AD85-4BFE-4F7F-A765-349ECBF65689}" dt="2025-04-02T20:41:06.893" v="1647" actId="26606"/>
          <ac:graphicFrameMkLst>
            <pc:docMk/>
            <pc:sldMk cId="1020456884" sldId="282"/>
            <ac:graphicFrameMk id="27" creationId="{976C5B53-3F38-8B86-BDF3-EAE74E65F742}"/>
          </ac:graphicFrameMkLst>
        </pc:graphicFrameChg>
        <pc:graphicFrameChg chg="add del">
          <ac:chgData name="Lauren Andrini" userId="075a769f-3931-440e-b8c4-a00eb768df3f" providerId="ADAL" clId="{B502AD85-4BFE-4F7F-A765-349ECBF65689}" dt="2025-04-02T20:41:49.322" v="1649" actId="26606"/>
          <ac:graphicFrameMkLst>
            <pc:docMk/>
            <pc:sldMk cId="1020456884" sldId="282"/>
            <ac:graphicFrameMk id="29" creationId="{4381A77E-DF3B-09F4-5986-077DCE29242D}"/>
          </ac:graphicFrameMkLst>
        </pc:graphicFrameChg>
        <pc:picChg chg="add del">
          <ac:chgData name="Lauren Andrini" userId="075a769f-3931-440e-b8c4-a00eb768df3f" providerId="ADAL" clId="{B502AD85-4BFE-4F7F-A765-349ECBF65689}" dt="2025-04-02T20:40:45.230" v="1641" actId="26606"/>
          <ac:picMkLst>
            <pc:docMk/>
            <pc:sldMk cId="1020456884" sldId="282"/>
            <ac:picMk id="6" creationId="{5CCAD083-126D-9B45-2205-F35A9070E31B}"/>
          </ac:picMkLst>
        </pc:picChg>
        <pc:picChg chg="add del">
          <ac:chgData name="Lauren Andrini" userId="075a769f-3931-440e-b8c4-a00eb768df3f" providerId="ADAL" clId="{B502AD85-4BFE-4F7F-A765-349ECBF65689}" dt="2025-04-02T20:41:03.004" v="1645" actId="26606"/>
          <ac:picMkLst>
            <pc:docMk/>
            <pc:sldMk cId="1020456884" sldId="282"/>
            <ac:picMk id="7" creationId="{4B990BC0-7353-CA2A-A268-EEB0D4B1CF43}"/>
          </ac:picMkLst>
        </pc:picChg>
      </pc:sldChg>
      <pc:sldChg chg="addSp delSp modSp new mod setBg">
        <pc:chgData name="Lauren Andrini" userId="075a769f-3931-440e-b8c4-a00eb768df3f" providerId="ADAL" clId="{B502AD85-4BFE-4F7F-A765-349ECBF65689}" dt="2025-04-03T13:39:00.297" v="5647" actId="26606"/>
        <pc:sldMkLst>
          <pc:docMk/>
          <pc:sldMk cId="387299273" sldId="283"/>
        </pc:sldMkLst>
        <pc:spChg chg="mod">
          <ac:chgData name="Lauren Andrini" userId="075a769f-3931-440e-b8c4-a00eb768df3f" providerId="ADAL" clId="{B502AD85-4BFE-4F7F-A765-349ECBF65689}" dt="2025-04-03T13:39:00.297" v="5647" actId="26606"/>
          <ac:spMkLst>
            <pc:docMk/>
            <pc:sldMk cId="387299273" sldId="283"/>
            <ac:spMk id="2" creationId="{39D2DF8F-51CA-519A-C293-A7056FC0A73F}"/>
          </ac:spMkLst>
        </pc:spChg>
        <pc:spChg chg="del mod">
          <ac:chgData name="Lauren Andrini" userId="075a769f-3931-440e-b8c4-a00eb768df3f" providerId="ADAL" clId="{B502AD85-4BFE-4F7F-A765-349ECBF65689}" dt="2025-04-03T13:39:00.297" v="5647" actId="26606"/>
          <ac:spMkLst>
            <pc:docMk/>
            <pc:sldMk cId="387299273" sldId="283"/>
            <ac:spMk id="3" creationId="{73F85D94-C182-4D2E-485F-6A0BEC7D79DD}"/>
          </ac:spMkLst>
        </pc:spChg>
        <pc:spChg chg="add">
          <ac:chgData name="Lauren Andrini" userId="075a769f-3931-440e-b8c4-a00eb768df3f" providerId="ADAL" clId="{B502AD85-4BFE-4F7F-A765-349ECBF65689}" dt="2025-04-03T13:39:00.297" v="5647" actId="26606"/>
          <ac:spMkLst>
            <pc:docMk/>
            <pc:sldMk cId="387299273" sldId="283"/>
            <ac:spMk id="9" creationId="{BACC6370-2D7E-4714-9D71-7542949D7D5D}"/>
          </ac:spMkLst>
        </pc:spChg>
        <pc:spChg chg="add">
          <ac:chgData name="Lauren Andrini" userId="075a769f-3931-440e-b8c4-a00eb768df3f" providerId="ADAL" clId="{B502AD85-4BFE-4F7F-A765-349ECBF65689}" dt="2025-04-03T13:39:00.297" v="5647" actId="26606"/>
          <ac:spMkLst>
            <pc:docMk/>
            <pc:sldMk cId="387299273" sldId="283"/>
            <ac:spMk id="11" creationId="{256B2C21-A230-48C0-8DF1-C46611373C44}"/>
          </ac:spMkLst>
        </pc:spChg>
        <pc:spChg chg="add">
          <ac:chgData name="Lauren Andrini" userId="075a769f-3931-440e-b8c4-a00eb768df3f" providerId="ADAL" clId="{B502AD85-4BFE-4F7F-A765-349ECBF65689}" dt="2025-04-03T13:39:00.297" v="5647" actId="26606"/>
          <ac:spMkLst>
            <pc:docMk/>
            <pc:sldMk cId="387299273" sldId="283"/>
            <ac:spMk id="13" creationId="{3847E18C-932D-4C95-AABA-FEC7C9499AD7}"/>
          </ac:spMkLst>
        </pc:spChg>
        <pc:spChg chg="add">
          <ac:chgData name="Lauren Andrini" userId="075a769f-3931-440e-b8c4-a00eb768df3f" providerId="ADAL" clId="{B502AD85-4BFE-4F7F-A765-349ECBF65689}" dt="2025-04-03T13:39:00.297" v="5647" actId="26606"/>
          <ac:spMkLst>
            <pc:docMk/>
            <pc:sldMk cId="387299273" sldId="283"/>
            <ac:spMk id="15" creationId="{3150CB11-0C61-439E-910F-5787759E72A0}"/>
          </ac:spMkLst>
        </pc:spChg>
        <pc:spChg chg="add">
          <ac:chgData name="Lauren Andrini" userId="075a769f-3931-440e-b8c4-a00eb768df3f" providerId="ADAL" clId="{B502AD85-4BFE-4F7F-A765-349ECBF65689}" dt="2025-04-03T13:39:00.297" v="5647" actId="26606"/>
          <ac:spMkLst>
            <pc:docMk/>
            <pc:sldMk cId="387299273" sldId="283"/>
            <ac:spMk id="17" creationId="{43F8A58B-5155-44CE-A5FF-7647B47D0A7A}"/>
          </ac:spMkLst>
        </pc:spChg>
        <pc:spChg chg="add">
          <ac:chgData name="Lauren Andrini" userId="075a769f-3931-440e-b8c4-a00eb768df3f" providerId="ADAL" clId="{B502AD85-4BFE-4F7F-A765-349ECBF65689}" dt="2025-04-03T13:39:00.297" v="5647" actId="26606"/>
          <ac:spMkLst>
            <pc:docMk/>
            <pc:sldMk cId="387299273" sldId="283"/>
            <ac:spMk id="19" creationId="{443F2ACA-E6D6-4028-82DD-F03C262D5DE6}"/>
          </ac:spMkLst>
        </pc:spChg>
        <pc:graphicFrameChg chg="add">
          <ac:chgData name="Lauren Andrini" userId="075a769f-3931-440e-b8c4-a00eb768df3f" providerId="ADAL" clId="{B502AD85-4BFE-4F7F-A765-349ECBF65689}" dt="2025-04-03T13:39:00.297" v="5647" actId="26606"/>
          <ac:graphicFrameMkLst>
            <pc:docMk/>
            <pc:sldMk cId="387299273" sldId="283"/>
            <ac:graphicFrameMk id="5" creationId="{ECC56117-5BCD-0682-58E7-31D14A801BB9}"/>
          </ac:graphicFrameMkLst>
        </pc:graphicFrameChg>
      </pc:sldChg>
      <pc:sldChg chg="addSp modSp new mod setBg">
        <pc:chgData name="Lauren Andrini" userId="075a769f-3931-440e-b8c4-a00eb768df3f" providerId="ADAL" clId="{B502AD85-4BFE-4F7F-A765-349ECBF65689}" dt="2025-04-03T13:37:26.299" v="5641" actId="255"/>
        <pc:sldMkLst>
          <pc:docMk/>
          <pc:sldMk cId="2568875285" sldId="284"/>
        </pc:sldMkLst>
        <pc:spChg chg="mod">
          <ac:chgData name="Lauren Andrini" userId="075a769f-3931-440e-b8c4-a00eb768df3f" providerId="ADAL" clId="{B502AD85-4BFE-4F7F-A765-349ECBF65689}" dt="2025-04-03T13:30:45.976" v="5420" actId="26606"/>
          <ac:spMkLst>
            <pc:docMk/>
            <pc:sldMk cId="2568875285" sldId="284"/>
            <ac:spMk id="2" creationId="{C7E390CF-F1A8-9608-1CAC-581CE116DC77}"/>
          </ac:spMkLst>
        </pc:spChg>
        <pc:spChg chg="mod">
          <ac:chgData name="Lauren Andrini" userId="075a769f-3931-440e-b8c4-a00eb768df3f" providerId="ADAL" clId="{B502AD85-4BFE-4F7F-A765-349ECBF65689}" dt="2025-04-03T13:37:26.299" v="5641" actId="255"/>
          <ac:spMkLst>
            <pc:docMk/>
            <pc:sldMk cId="2568875285" sldId="284"/>
            <ac:spMk id="3" creationId="{6E8691BF-7A23-50C8-A561-4CD7EF2B8526}"/>
          </ac:spMkLst>
        </pc:spChg>
        <pc:spChg chg="add">
          <ac:chgData name="Lauren Andrini" userId="075a769f-3931-440e-b8c4-a00eb768df3f" providerId="ADAL" clId="{B502AD85-4BFE-4F7F-A765-349ECBF65689}" dt="2025-04-03T13:30:45.976" v="5420" actId="26606"/>
          <ac:spMkLst>
            <pc:docMk/>
            <pc:sldMk cId="2568875285" sldId="284"/>
            <ac:spMk id="8" creationId="{DEE2AD96-B495-4E06-9291-B71706F728CB}"/>
          </ac:spMkLst>
        </pc:spChg>
        <pc:spChg chg="add">
          <ac:chgData name="Lauren Andrini" userId="075a769f-3931-440e-b8c4-a00eb768df3f" providerId="ADAL" clId="{B502AD85-4BFE-4F7F-A765-349ECBF65689}" dt="2025-04-03T13:30:45.976" v="5420" actId="26606"/>
          <ac:spMkLst>
            <pc:docMk/>
            <pc:sldMk cId="2568875285" sldId="284"/>
            <ac:spMk id="10" creationId="{53CF6D67-C5A8-4ADD-9E8E-1E38CA1D3166}"/>
          </ac:spMkLst>
        </pc:spChg>
        <pc:spChg chg="add">
          <ac:chgData name="Lauren Andrini" userId="075a769f-3931-440e-b8c4-a00eb768df3f" providerId="ADAL" clId="{B502AD85-4BFE-4F7F-A765-349ECBF65689}" dt="2025-04-03T13:30:45.976" v="5420" actId="26606"/>
          <ac:spMkLst>
            <pc:docMk/>
            <pc:sldMk cId="2568875285" sldId="284"/>
            <ac:spMk id="12" creationId="{86909FA0-B515-4681-B7A8-FA281D133B94}"/>
          </ac:spMkLst>
        </pc:spChg>
        <pc:spChg chg="add">
          <ac:chgData name="Lauren Andrini" userId="075a769f-3931-440e-b8c4-a00eb768df3f" providerId="ADAL" clId="{B502AD85-4BFE-4F7F-A765-349ECBF65689}" dt="2025-04-03T13:30:45.976" v="5420" actId="26606"/>
          <ac:spMkLst>
            <pc:docMk/>
            <pc:sldMk cId="2568875285" sldId="284"/>
            <ac:spMk id="14" creationId="{21C9FE86-FCC3-4A31-AA1C-C882262B7FE7}"/>
          </ac:spMkLst>
        </pc:spChg>
        <pc:spChg chg="add">
          <ac:chgData name="Lauren Andrini" userId="075a769f-3931-440e-b8c4-a00eb768df3f" providerId="ADAL" clId="{B502AD85-4BFE-4F7F-A765-349ECBF65689}" dt="2025-04-03T13:30:45.976" v="5420" actId="26606"/>
          <ac:spMkLst>
            <pc:docMk/>
            <pc:sldMk cId="2568875285" sldId="284"/>
            <ac:spMk id="16" creationId="{7D96243B-ECED-4B71-8E06-AE9A285EAD20}"/>
          </ac:spMkLst>
        </pc:spChg>
        <pc:spChg chg="add">
          <ac:chgData name="Lauren Andrini" userId="075a769f-3931-440e-b8c4-a00eb768df3f" providerId="ADAL" clId="{B502AD85-4BFE-4F7F-A765-349ECBF65689}" dt="2025-04-03T13:30:45.976" v="5420" actId="26606"/>
          <ac:spMkLst>
            <pc:docMk/>
            <pc:sldMk cId="2568875285" sldId="284"/>
            <ac:spMk id="18" creationId="{A09989E4-EFDC-4A90-A633-E0525FB4139E}"/>
          </ac:spMkLst>
        </pc:spChg>
      </pc:sldChg>
      <pc:sldChg chg="addSp modSp new mod setBg">
        <pc:chgData name="Lauren Andrini" userId="075a769f-3931-440e-b8c4-a00eb768df3f" providerId="ADAL" clId="{B502AD85-4BFE-4F7F-A765-349ECBF65689}" dt="2025-04-03T13:30:31.657" v="5417" actId="26606"/>
        <pc:sldMkLst>
          <pc:docMk/>
          <pc:sldMk cId="1027830420" sldId="285"/>
        </pc:sldMkLst>
        <pc:spChg chg="mod">
          <ac:chgData name="Lauren Andrini" userId="075a769f-3931-440e-b8c4-a00eb768df3f" providerId="ADAL" clId="{B502AD85-4BFE-4F7F-A765-349ECBF65689}" dt="2025-04-03T13:30:31.657" v="5417" actId="26606"/>
          <ac:spMkLst>
            <pc:docMk/>
            <pc:sldMk cId="1027830420" sldId="285"/>
            <ac:spMk id="2" creationId="{CC5A5703-548C-E0EE-C9BF-D32580374B09}"/>
          </ac:spMkLst>
        </pc:spChg>
        <pc:spChg chg="mod">
          <ac:chgData name="Lauren Andrini" userId="075a769f-3931-440e-b8c4-a00eb768df3f" providerId="ADAL" clId="{B502AD85-4BFE-4F7F-A765-349ECBF65689}" dt="2025-04-03T13:30:31.657" v="5417" actId="26606"/>
          <ac:spMkLst>
            <pc:docMk/>
            <pc:sldMk cId="1027830420" sldId="285"/>
            <ac:spMk id="3" creationId="{E36FC3F1-CB42-CF55-B3F5-421D7AEF5340}"/>
          </ac:spMkLst>
        </pc:spChg>
        <pc:spChg chg="add">
          <ac:chgData name="Lauren Andrini" userId="075a769f-3931-440e-b8c4-a00eb768df3f" providerId="ADAL" clId="{B502AD85-4BFE-4F7F-A765-349ECBF65689}" dt="2025-04-03T13:30:31.657" v="5417" actId="26606"/>
          <ac:spMkLst>
            <pc:docMk/>
            <pc:sldMk cId="1027830420" sldId="285"/>
            <ac:spMk id="8" creationId="{DEE2AD96-B495-4E06-9291-B71706F728CB}"/>
          </ac:spMkLst>
        </pc:spChg>
        <pc:spChg chg="add">
          <ac:chgData name="Lauren Andrini" userId="075a769f-3931-440e-b8c4-a00eb768df3f" providerId="ADAL" clId="{B502AD85-4BFE-4F7F-A765-349ECBF65689}" dt="2025-04-03T13:30:31.657" v="5417" actId="26606"/>
          <ac:spMkLst>
            <pc:docMk/>
            <pc:sldMk cId="1027830420" sldId="285"/>
            <ac:spMk id="10" creationId="{53CF6D67-C5A8-4ADD-9E8E-1E38CA1D3166}"/>
          </ac:spMkLst>
        </pc:spChg>
        <pc:spChg chg="add">
          <ac:chgData name="Lauren Andrini" userId="075a769f-3931-440e-b8c4-a00eb768df3f" providerId="ADAL" clId="{B502AD85-4BFE-4F7F-A765-349ECBF65689}" dt="2025-04-03T13:30:31.657" v="5417" actId="26606"/>
          <ac:spMkLst>
            <pc:docMk/>
            <pc:sldMk cId="1027830420" sldId="285"/>
            <ac:spMk id="12" creationId="{86909FA0-B515-4681-B7A8-FA281D133B94}"/>
          </ac:spMkLst>
        </pc:spChg>
        <pc:spChg chg="add">
          <ac:chgData name="Lauren Andrini" userId="075a769f-3931-440e-b8c4-a00eb768df3f" providerId="ADAL" clId="{B502AD85-4BFE-4F7F-A765-349ECBF65689}" dt="2025-04-03T13:30:31.657" v="5417" actId="26606"/>
          <ac:spMkLst>
            <pc:docMk/>
            <pc:sldMk cId="1027830420" sldId="285"/>
            <ac:spMk id="14" creationId="{21C9FE86-FCC3-4A31-AA1C-C882262B7FE7}"/>
          </ac:spMkLst>
        </pc:spChg>
        <pc:spChg chg="add">
          <ac:chgData name="Lauren Andrini" userId="075a769f-3931-440e-b8c4-a00eb768df3f" providerId="ADAL" clId="{B502AD85-4BFE-4F7F-A765-349ECBF65689}" dt="2025-04-03T13:30:31.657" v="5417" actId="26606"/>
          <ac:spMkLst>
            <pc:docMk/>
            <pc:sldMk cId="1027830420" sldId="285"/>
            <ac:spMk id="16" creationId="{7D96243B-ECED-4B71-8E06-AE9A285EAD20}"/>
          </ac:spMkLst>
        </pc:spChg>
        <pc:spChg chg="add">
          <ac:chgData name="Lauren Andrini" userId="075a769f-3931-440e-b8c4-a00eb768df3f" providerId="ADAL" clId="{B502AD85-4BFE-4F7F-A765-349ECBF65689}" dt="2025-04-03T13:30:31.657" v="5417" actId="26606"/>
          <ac:spMkLst>
            <pc:docMk/>
            <pc:sldMk cId="1027830420" sldId="285"/>
            <ac:spMk id="18" creationId="{A09989E4-EFDC-4A90-A633-E0525FB4139E}"/>
          </ac:spMkLst>
        </pc:spChg>
      </pc:sldChg>
      <pc:sldChg chg="addSp modSp new mod setBg">
        <pc:chgData name="Lauren Andrini" userId="075a769f-3931-440e-b8c4-a00eb768df3f" providerId="ADAL" clId="{B502AD85-4BFE-4F7F-A765-349ECBF65689}" dt="2025-04-03T13:30:38.098" v="5419" actId="26606"/>
        <pc:sldMkLst>
          <pc:docMk/>
          <pc:sldMk cId="3824540071" sldId="286"/>
        </pc:sldMkLst>
        <pc:spChg chg="mod">
          <ac:chgData name="Lauren Andrini" userId="075a769f-3931-440e-b8c4-a00eb768df3f" providerId="ADAL" clId="{B502AD85-4BFE-4F7F-A765-349ECBF65689}" dt="2025-04-03T13:30:38.098" v="5419" actId="26606"/>
          <ac:spMkLst>
            <pc:docMk/>
            <pc:sldMk cId="3824540071" sldId="286"/>
            <ac:spMk id="2" creationId="{B3AC5129-90C1-F594-7E18-A70D414C93B8}"/>
          </ac:spMkLst>
        </pc:spChg>
        <pc:spChg chg="mod">
          <ac:chgData name="Lauren Andrini" userId="075a769f-3931-440e-b8c4-a00eb768df3f" providerId="ADAL" clId="{B502AD85-4BFE-4F7F-A765-349ECBF65689}" dt="2025-04-03T13:30:38.098" v="5419" actId="26606"/>
          <ac:spMkLst>
            <pc:docMk/>
            <pc:sldMk cId="3824540071" sldId="286"/>
            <ac:spMk id="3" creationId="{9582DAF1-9F5D-6A62-1182-8F0F22EC19E8}"/>
          </ac:spMkLst>
        </pc:spChg>
        <pc:spChg chg="add">
          <ac:chgData name="Lauren Andrini" userId="075a769f-3931-440e-b8c4-a00eb768df3f" providerId="ADAL" clId="{B502AD85-4BFE-4F7F-A765-349ECBF65689}" dt="2025-04-03T13:30:38.098" v="5419" actId="26606"/>
          <ac:spMkLst>
            <pc:docMk/>
            <pc:sldMk cId="3824540071" sldId="286"/>
            <ac:spMk id="8" creationId="{DEE2AD96-B495-4E06-9291-B71706F728CB}"/>
          </ac:spMkLst>
        </pc:spChg>
        <pc:spChg chg="add">
          <ac:chgData name="Lauren Andrini" userId="075a769f-3931-440e-b8c4-a00eb768df3f" providerId="ADAL" clId="{B502AD85-4BFE-4F7F-A765-349ECBF65689}" dt="2025-04-03T13:30:38.098" v="5419" actId="26606"/>
          <ac:spMkLst>
            <pc:docMk/>
            <pc:sldMk cId="3824540071" sldId="286"/>
            <ac:spMk id="10" creationId="{53CF6D67-C5A8-4ADD-9E8E-1E38CA1D3166}"/>
          </ac:spMkLst>
        </pc:spChg>
        <pc:spChg chg="add">
          <ac:chgData name="Lauren Andrini" userId="075a769f-3931-440e-b8c4-a00eb768df3f" providerId="ADAL" clId="{B502AD85-4BFE-4F7F-A765-349ECBF65689}" dt="2025-04-03T13:30:38.098" v="5419" actId="26606"/>
          <ac:spMkLst>
            <pc:docMk/>
            <pc:sldMk cId="3824540071" sldId="286"/>
            <ac:spMk id="12" creationId="{86909FA0-B515-4681-B7A8-FA281D133B94}"/>
          </ac:spMkLst>
        </pc:spChg>
        <pc:spChg chg="add">
          <ac:chgData name="Lauren Andrini" userId="075a769f-3931-440e-b8c4-a00eb768df3f" providerId="ADAL" clId="{B502AD85-4BFE-4F7F-A765-349ECBF65689}" dt="2025-04-03T13:30:38.098" v="5419" actId="26606"/>
          <ac:spMkLst>
            <pc:docMk/>
            <pc:sldMk cId="3824540071" sldId="286"/>
            <ac:spMk id="14" creationId="{21C9FE86-FCC3-4A31-AA1C-C882262B7FE7}"/>
          </ac:spMkLst>
        </pc:spChg>
        <pc:spChg chg="add">
          <ac:chgData name="Lauren Andrini" userId="075a769f-3931-440e-b8c4-a00eb768df3f" providerId="ADAL" clId="{B502AD85-4BFE-4F7F-A765-349ECBF65689}" dt="2025-04-03T13:30:38.098" v="5419" actId="26606"/>
          <ac:spMkLst>
            <pc:docMk/>
            <pc:sldMk cId="3824540071" sldId="286"/>
            <ac:spMk id="16" creationId="{7D96243B-ECED-4B71-8E06-AE9A285EAD20}"/>
          </ac:spMkLst>
        </pc:spChg>
        <pc:spChg chg="add">
          <ac:chgData name="Lauren Andrini" userId="075a769f-3931-440e-b8c4-a00eb768df3f" providerId="ADAL" clId="{B502AD85-4BFE-4F7F-A765-349ECBF65689}" dt="2025-04-03T13:30:38.098" v="5419" actId="26606"/>
          <ac:spMkLst>
            <pc:docMk/>
            <pc:sldMk cId="3824540071" sldId="286"/>
            <ac:spMk id="18" creationId="{A09989E4-EFDC-4A90-A633-E0525FB4139E}"/>
          </ac:spMkLst>
        </pc:spChg>
      </pc:sldChg>
      <pc:sldChg chg="addSp modSp new mod setBg">
        <pc:chgData name="Lauren Andrini" userId="075a769f-3931-440e-b8c4-a00eb768df3f" providerId="ADAL" clId="{B502AD85-4BFE-4F7F-A765-349ECBF65689}" dt="2025-04-03T13:35:48.356" v="5638" actId="114"/>
        <pc:sldMkLst>
          <pc:docMk/>
          <pc:sldMk cId="2569787475" sldId="287"/>
        </pc:sldMkLst>
        <pc:spChg chg="mod">
          <ac:chgData name="Lauren Andrini" userId="075a769f-3931-440e-b8c4-a00eb768df3f" providerId="ADAL" clId="{B502AD85-4BFE-4F7F-A765-349ECBF65689}" dt="2025-04-03T13:30:35.126" v="5418" actId="26606"/>
          <ac:spMkLst>
            <pc:docMk/>
            <pc:sldMk cId="2569787475" sldId="287"/>
            <ac:spMk id="2" creationId="{C8FADDA1-CFFB-F0B2-B978-CCD8B9557FE5}"/>
          </ac:spMkLst>
        </pc:spChg>
        <pc:spChg chg="mod">
          <ac:chgData name="Lauren Andrini" userId="075a769f-3931-440e-b8c4-a00eb768df3f" providerId="ADAL" clId="{B502AD85-4BFE-4F7F-A765-349ECBF65689}" dt="2025-04-03T13:35:48.356" v="5638" actId="114"/>
          <ac:spMkLst>
            <pc:docMk/>
            <pc:sldMk cId="2569787475" sldId="287"/>
            <ac:spMk id="3" creationId="{991850FE-B7DF-B123-7D04-2A5BF68286A6}"/>
          </ac:spMkLst>
        </pc:spChg>
        <pc:spChg chg="add">
          <ac:chgData name="Lauren Andrini" userId="075a769f-3931-440e-b8c4-a00eb768df3f" providerId="ADAL" clId="{B502AD85-4BFE-4F7F-A765-349ECBF65689}" dt="2025-04-03T13:30:35.126" v="5418" actId="26606"/>
          <ac:spMkLst>
            <pc:docMk/>
            <pc:sldMk cId="2569787475" sldId="287"/>
            <ac:spMk id="8" creationId="{DEE2AD96-B495-4E06-9291-B71706F728CB}"/>
          </ac:spMkLst>
        </pc:spChg>
        <pc:spChg chg="add">
          <ac:chgData name="Lauren Andrini" userId="075a769f-3931-440e-b8c4-a00eb768df3f" providerId="ADAL" clId="{B502AD85-4BFE-4F7F-A765-349ECBF65689}" dt="2025-04-03T13:30:35.126" v="5418" actId="26606"/>
          <ac:spMkLst>
            <pc:docMk/>
            <pc:sldMk cId="2569787475" sldId="287"/>
            <ac:spMk id="10" creationId="{53CF6D67-C5A8-4ADD-9E8E-1E38CA1D3166}"/>
          </ac:spMkLst>
        </pc:spChg>
        <pc:spChg chg="add">
          <ac:chgData name="Lauren Andrini" userId="075a769f-3931-440e-b8c4-a00eb768df3f" providerId="ADAL" clId="{B502AD85-4BFE-4F7F-A765-349ECBF65689}" dt="2025-04-03T13:30:35.126" v="5418" actId="26606"/>
          <ac:spMkLst>
            <pc:docMk/>
            <pc:sldMk cId="2569787475" sldId="287"/>
            <ac:spMk id="12" creationId="{86909FA0-B515-4681-B7A8-FA281D133B94}"/>
          </ac:spMkLst>
        </pc:spChg>
        <pc:spChg chg="add">
          <ac:chgData name="Lauren Andrini" userId="075a769f-3931-440e-b8c4-a00eb768df3f" providerId="ADAL" clId="{B502AD85-4BFE-4F7F-A765-349ECBF65689}" dt="2025-04-03T13:30:35.126" v="5418" actId="26606"/>
          <ac:spMkLst>
            <pc:docMk/>
            <pc:sldMk cId="2569787475" sldId="287"/>
            <ac:spMk id="14" creationId="{21C9FE86-FCC3-4A31-AA1C-C882262B7FE7}"/>
          </ac:spMkLst>
        </pc:spChg>
        <pc:spChg chg="add">
          <ac:chgData name="Lauren Andrini" userId="075a769f-3931-440e-b8c4-a00eb768df3f" providerId="ADAL" clId="{B502AD85-4BFE-4F7F-A765-349ECBF65689}" dt="2025-04-03T13:30:35.126" v="5418" actId="26606"/>
          <ac:spMkLst>
            <pc:docMk/>
            <pc:sldMk cId="2569787475" sldId="287"/>
            <ac:spMk id="16" creationId="{7D96243B-ECED-4B71-8E06-AE9A285EAD20}"/>
          </ac:spMkLst>
        </pc:spChg>
        <pc:spChg chg="add">
          <ac:chgData name="Lauren Andrini" userId="075a769f-3931-440e-b8c4-a00eb768df3f" providerId="ADAL" clId="{B502AD85-4BFE-4F7F-A765-349ECBF65689}" dt="2025-04-03T13:30:35.126" v="5418" actId="26606"/>
          <ac:spMkLst>
            <pc:docMk/>
            <pc:sldMk cId="2569787475" sldId="287"/>
            <ac:spMk id="18" creationId="{A09989E4-EFDC-4A90-A633-E0525FB4139E}"/>
          </ac:spMkLst>
        </pc:spChg>
      </pc:sldChg>
      <pc:sldChg chg="addSp delSp modSp new mod setBg">
        <pc:chgData name="Lauren Andrini" userId="075a769f-3931-440e-b8c4-a00eb768df3f" providerId="ADAL" clId="{B502AD85-4BFE-4F7F-A765-349ECBF65689}" dt="2025-04-03T14:04:25.206" v="7249" actId="26606"/>
        <pc:sldMkLst>
          <pc:docMk/>
          <pc:sldMk cId="1952194360" sldId="288"/>
        </pc:sldMkLst>
        <pc:spChg chg="mod">
          <ac:chgData name="Lauren Andrini" userId="075a769f-3931-440e-b8c4-a00eb768df3f" providerId="ADAL" clId="{B502AD85-4BFE-4F7F-A765-349ECBF65689}" dt="2025-04-03T14:04:25.206" v="7249" actId="26606"/>
          <ac:spMkLst>
            <pc:docMk/>
            <pc:sldMk cId="1952194360" sldId="288"/>
            <ac:spMk id="2" creationId="{91E01A1C-DF70-2B9B-77FD-D2CE06964B9C}"/>
          </ac:spMkLst>
        </pc:spChg>
        <pc:spChg chg="mod">
          <ac:chgData name="Lauren Andrini" userId="075a769f-3931-440e-b8c4-a00eb768df3f" providerId="ADAL" clId="{B502AD85-4BFE-4F7F-A765-349ECBF65689}" dt="2025-04-03T14:04:25.206" v="7249" actId="26606"/>
          <ac:spMkLst>
            <pc:docMk/>
            <pc:sldMk cId="1952194360" sldId="288"/>
            <ac:spMk id="3" creationId="{B8BA3CB2-0108-7D67-9AFE-D03ABC0F2122}"/>
          </ac:spMkLst>
        </pc:spChg>
        <pc:spChg chg="add del">
          <ac:chgData name="Lauren Andrini" userId="075a769f-3931-440e-b8c4-a00eb768df3f" providerId="ADAL" clId="{B502AD85-4BFE-4F7F-A765-349ECBF65689}" dt="2025-04-03T14:04:24.182" v="7246" actId="26606"/>
          <ac:spMkLst>
            <pc:docMk/>
            <pc:sldMk cId="1952194360" sldId="288"/>
            <ac:spMk id="8" creationId="{3AD318CC-E2A8-4E27-9548-A047A78999B1}"/>
          </ac:spMkLst>
        </pc:spChg>
        <pc:spChg chg="add del">
          <ac:chgData name="Lauren Andrini" userId="075a769f-3931-440e-b8c4-a00eb768df3f" providerId="ADAL" clId="{B502AD85-4BFE-4F7F-A765-349ECBF65689}" dt="2025-04-03T14:04:25.200" v="7248" actId="26606"/>
          <ac:spMkLst>
            <pc:docMk/>
            <pc:sldMk cId="1952194360" sldId="288"/>
            <ac:spMk id="9" creationId="{C0763A76-9F1C-4FC5-82B7-DD475DA461B2}"/>
          </ac:spMkLst>
        </pc:spChg>
        <pc:spChg chg="add">
          <ac:chgData name="Lauren Andrini" userId="075a769f-3931-440e-b8c4-a00eb768df3f" providerId="ADAL" clId="{B502AD85-4BFE-4F7F-A765-349ECBF65689}" dt="2025-04-03T14:04:25.206" v="7249" actId="26606"/>
          <ac:spMkLst>
            <pc:docMk/>
            <pc:sldMk cId="1952194360" sldId="288"/>
            <ac:spMk id="12" creationId="{86909FA0-B515-4681-B7A8-FA281D133B94}"/>
          </ac:spMkLst>
        </pc:spChg>
        <pc:spChg chg="add del">
          <ac:chgData name="Lauren Andrini" userId="075a769f-3931-440e-b8c4-a00eb768df3f" providerId="ADAL" clId="{B502AD85-4BFE-4F7F-A765-349ECBF65689}" dt="2025-04-03T14:04:24.182" v="7246" actId="26606"/>
          <ac:spMkLst>
            <pc:docMk/>
            <pc:sldMk cId="1952194360" sldId="288"/>
            <ac:spMk id="14" creationId="{2C1BBA94-3F40-40AA-8BB9-E69E25E537C1}"/>
          </ac:spMkLst>
        </pc:spChg>
        <pc:spChg chg="add del">
          <ac:chgData name="Lauren Andrini" userId="075a769f-3931-440e-b8c4-a00eb768df3f" providerId="ADAL" clId="{B502AD85-4BFE-4F7F-A765-349ECBF65689}" dt="2025-04-03T14:04:25.200" v="7248" actId="26606"/>
          <ac:spMkLst>
            <pc:docMk/>
            <pc:sldMk cId="1952194360" sldId="288"/>
            <ac:spMk id="16" creationId="{E81BF4F6-F2CF-4984-9D14-D6966D92F99F}"/>
          </ac:spMkLst>
        </pc:spChg>
        <pc:spChg chg="add">
          <ac:chgData name="Lauren Andrini" userId="075a769f-3931-440e-b8c4-a00eb768df3f" providerId="ADAL" clId="{B502AD85-4BFE-4F7F-A765-349ECBF65689}" dt="2025-04-03T14:04:25.206" v="7249" actId="26606"/>
          <ac:spMkLst>
            <pc:docMk/>
            <pc:sldMk cId="1952194360" sldId="288"/>
            <ac:spMk id="18" creationId="{A09989E4-EFDC-4A90-A633-E0525FB4139E}"/>
          </ac:spMkLst>
        </pc:spChg>
        <pc:spChg chg="add">
          <ac:chgData name="Lauren Andrini" userId="075a769f-3931-440e-b8c4-a00eb768df3f" providerId="ADAL" clId="{B502AD85-4BFE-4F7F-A765-349ECBF65689}" dt="2025-04-03T14:04:25.206" v="7249" actId="26606"/>
          <ac:spMkLst>
            <pc:docMk/>
            <pc:sldMk cId="1952194360" sldId="288"/>
            <ac:spMk id="19" creationId="{DEE2AD96-B495-4E06-9291-B71706F728CB}"/>
          </ac:spMkLst>
        </pc:spChg>
        <pc:spChg chg="add">
          <ac:chgData name="Lauren Andrini" userId="075a769f-3931-440e-b8c4-a00eb768df3f" providerId="ADAL" clId="{B502AD85-4BFE-4F7F-A765-349ECBF65689}" dt="2025-04-03T14:04:25.206" v="7249" actId="26606"/>
          <ac:spMkLst>
            <pc:docMk/>
            <pc:sldMk cId="1952194360" sldId="288"/>
            <ac:spMk id="20" creationId="{53CF6D67-C5A8-4ADD-9E8E-1E38CA1D3166}"/>
          </ac:spMkLst>
        </pc:spChg>
        <pc:spChg chg="add">
          <ac:chgData name="Lauren Andrini" userId="075a769f-3931-440e-b8c4-a00eb768df3f" providerId="ADAL" clId="{B502AD85-4BFE-4F7F-A765-349ECBF65689}" dt="2025-04-03T14:04:25.206" v="7249" actId="26606"/>
          <ac:spMkLst>
            <pc:docMk/>
            <pc:sldMk cId="1952194360" sldId="288"/>
            <ac:spMk id="21" creationId="{21C9FE86-FCC3-4A31-AA1C-C882262B7FE7}"/>
          </ac:spMkLst>
        </pc:spChg>
        <pc:spChg chg="add">
          <ac:chgData name="Lauren Andrini" userId="075a769f-3931-440e-b8c4-a00eb768df3f" providerId="ADAL" clId="{B502AD85-4BFE-4F7F-A765-349ECBF65689}" dt="2025-04-03T14:04:25.206" v="7249" actId="26606"/>
          <ac:spMkLst>
            <pc:docMk/>
            <pc:sldMk cId="1952194360" sldId="288"/>
            <ac:spMk id="22" creationId="{7D96243B-ECED-4B71-8E06-AE9A285EAD20}"/>
          </ac:spMkLst>
        </pc:spChg>
        <pc:grpChg chg="add del">
          <ac:chgData name="Lauren Andrini" userId="075a769f-3931-440e-b8c4-a00eb768df3f" providerId="ADAL" clId="{B502AD85-4BFE-4F7F-A765-349ECBF65689}" dt="2025-04-03T14:04:24.182" v="7246" actId="26606"/>
          <ac:grpSpMkLst>
            <pc:docMk/>
            <pc:sldMk cId="1952194360" sldId="288"/>
            <ac:grpSpMk id="10" creationId="{B14B560F-9DD7-4302-A60B-EBD3EF59B073}"/>
          </ac:grpSpMkLst>
        </pc:grpChg>
        <pc:picChg chg="add del">
          <ac:chgData name="Lauren Andrini" userId="075a769f-3931-440e-b8c4-a00eb768df3f" providerId="ADAL" clId="{B502AD85-4BFE-4F7F-A765-349ECBF65689}" dt="2025-04-03T14:04:25.200" v="7248" actId="26606"/>
          <ac:picMkLst>
            <pc:docMk/>
            <pc:sldMk cId="1952194360" sldId="288"/>
            <ac:picMk id="5" creationId="{42164E8F-C076-3EEE-C968-CE86FFE8A937}"/>
          </ac:picMkLst>
        </pc:picChg>
      </pc:sldChg>
    </pc:docChg>
  </pc:docChgLst>
</pc:chgInfo>
</file>

<file path=ppt/diagrams/_rels/data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2188A2-E7D9-4E29-BBCE-BF78A1B7EF55}"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65455AD4-66F0-495D-9DB9-F526B69A9387}">
      <dgm:prSet/>
      <dgm:spPr/>
      <dgm:t>
        <a:bodyPr/>
        <a:lstStyle/>
        <a:p>
          <a:r>
            <a:rPr lang="en-US"/>
            <a:t>Pre-disaster</a:t>
          </a:r>
        </a:p>
      </dgm:t>
    </dgm:pt>
    <dgm:pt modelId="{831EA9B2-1DB0-4560-A9E5-3BE14D5D9CB8}" type="parTrans" cxnId="{020FDE93-035F-4BA2-BF7F-03C09CBF0EE9}">
      <dgm:prSet/>
      <dgm:spPr/>
      <dgm:t>
        <a:bodyPr/>
        <a:lstStyle/>
        <a:p>
          <a:endParaRPr lang="en-US"/>
        </a:p>
      </dgm:t>
    </dgm:pt>
    <dgm:pt modelId="{8C77F502-E87D-4D3C-ABCF-525AEB9237C7}" type="sibTrans" cxnId="{020FDE93-035F-4BA2-BF7F-03C09CBF0EE9}">
      <dgm:prSet/>
      <dgm:spPr/>
      <dgm:t>
        <a:bodyPr/>
        <a:lstStyle/>
        <a:p>
          <a:endParaRPr lang="en-US"/>
        </a:p>
      </dgm:t>
    </dgm:pt>
    <dgm:pt modelId="{82948508-3074-4648-900E-FE3C8DE61CB1}">
      <dgm:prSet/>
      <dgm:spPr/>
      <dgm:t>
        <a:bodyPr/>
        <a:lstStyle/>
        <a:p>
          <a:r>
            <a:rPr lang="en-US"/>
            <a:t>Immediate post-disaster issues</a:t>
          </a:r>
        </a:p>
      </dgm:t>
    </dgm:pt>
    <dgm:pt modelId="{878CF13E-B99E-4725-8FF1-8193A5796DCF}" type="parTrans" cxnId="{488701DA-186D-4DC9-BC8E-C6E111EF7104}">
      <dgm:prSet/>
      <dgm:spPr/>
      <dgm:t>
        <a:bodyPr/>
        <a:lstStyle/>
        <a:p>
          <a:endParaRPr lang="en-US"/>
        </a:p>
      </dgm:t>
    </dgm:pt>
    <dgm:pt modelId="{DD74ECF2-E656-42AC-946C-D48E58C56D3B}" type="sibTrans" cxnId="{488701DA-186D-4DC9-BC8E-C6E111EF7104}">
      <dgm:prSet/>
      <dgm:spPr/>
      <dgm:t>
        <a:bodyPr/>
        <a:lstStyle/>
        <a:p>
          <a:endParaRPr lang="en-US"/>
        </a:p>
      </dgm:t>
    </dgm:pt>
    <dgm:pt modelId="{80560A89-0AA8-48FC-866B-F495E7696046}">
      <dgm:prSet/>
      <dgm:spPr/>
      <dgm:t>
        <a:bodyPr/>
        <a:lstStyle/>
        <a:p>
          <a:r>
            <a:rPr lang="en-US" dirty="0"/>
            <a:t>Disaster specific homeowner issues</a:t>
          </a:r>
        </a:p>
      </dgm:t>
    </dgm:pt>
    <dgm:pt modelId="{EE0223EE-848F-438A-9057-6C87CFA2940C}" type="parTrans" cxnId="{E111EA9F-9E20-4164-BA44-0E757A2FCD65}">
      <dgm:prSet/>
      <dgm:spPr/>
      <dgm:t>
        <a:bodyPr/>
        <a:lstStyle/>
        <a:p>
          <a:endParaRPr lang="en-US"/>
        </a:p>
      </dgm:t>
    </dgm:pt>
    <dgm:pt modelId="{8357B695-ECB4-4610-B1DB-8ADF03ED7CB8}" type="sibTrans" cxnId="{E111EA9F-9E20-4164-BA44-0E757A2FCD65}">
      <dgm:prSet/>
      <dgm:spPr/>
      <dgm:t>
        <a:bodyPr/>
        <a:lstStyle/>
        <a:p>
          <a:endParaRPr lang="en-US"/>
        </a:p>
      </dgm:t>
    </dgm:pt>
    <dgm:pt modelId="{C28C041F-A68C-4886-B7E2-69C033CB670D}">
      <dgm:prSet/>
      <dgm:spPr/>
      <dgm:t>
        <a:bodyPr/>
        <a:lstStyle/>
        <a:p>
          <a:r>
            <a:rPr lang="en-US" dirty="0"/>
            <a:t>Disaster specific renter issues</a:t>
          </a:r>
        </a:p>
      </dgm:t>
    </dgm:pt>
    <dgm:pt modelId="{8FC5576B-7476-46C3-B4F8-19B72952E460}" type="parTrans" cxnId="{F0CA4F96-58FF-4F91-9998-B819EAD2DC76}">
      <dgm:prSet/>
      <dgm:spPr/>
      <dgm:t>
        <a:bodyPr/>
        <a:lstStyle/>
        <a:p>
          <a:endParaRPr lang="en-US"/>
        </a:p>
      </dgm:t>
    </dgm:pt>
    <dgm:pt modelId="{25348841-3E2D-4B72-B201-6BB8484A3116}" type="sibTrans" cxnId="{F0CA4F96-58FF-4F91-9998-B819EAD2DC76}">
      <dgm:prSet/>
      <dgm:spPr/>
      <dgm:t>
        <a:bodyPr/>
        <a:lstStyle/>
        <a:p>
          <a:endParaRPr lang="en-US"/>
        </a:p>
      </dgm:t>
    </dgm:pt>
    <dgm:pt modelId="{159C68CB-D404-4BB6-A2CF-4EF73FDC944F}">
      <dgm:prSet/>
      <dgm:spPr/>
      <dgm:t>
        <a:bodyPr/>
        <a:lstStyle/>
        <a:p>
          <a:r>
            <a:rPr lang="en-US" dirty="0"/>
            <a:t>Kentucky eviction law generally </a:t>
          </a:r>
        </a:p>
      </dgm:t>
    </dgm:pt>
    <dgm:pt modelId="{28F7C02A-D1BD-4B47-832D-EC3C348DDBED}" type="parTrans" cxnId="{B0BD55FF-8035-46E3-8F84-4A171A588AAC}">
      <dgm:prSet/>
      <dgm:spPr/>
      <dgm:t>
        <a:bodyPr/>
        <a:lstStyle/>
        <a:p>
          <a:endParaRPr lang="en-US"/>
        </a:p>
      </dgm:t>
    </dgm:pt>
    <dgm:pt modelId="{399E771D-585A-4159-A8E9-DBC8364DA061}" type="sibTrans" cxnId="{B0BD55FF-8035-46E3-8F84-4A171A588AAC}">
      <dgm:prSet/>
      <dgm:spPr/>
      <dgm:t>
        <a:bodyPr/>
        <a:lstStyle/>
        <a:p>
          <a:endParaRPr lang="en-US"/>
        </a:p>
      </dgm:t>
    </dgm:pt>
    <dgm:pt modelId="{32CB99A5-736B-486D-80E1-C112155ADD75}" type="pres">
      <dgm:prSet presAssocID="{842188A2-E7D9-4E29-BBCE-BF78A1B7EF55}" presName="vert0" presStyleCnt="0">
        <dgm:presLayoutVars>
          <dgm:dir/>
          <dgm:animOne val="branch"/>
          <dgm:animLvl val="lvl"/>
        </dgm:presLayoutVars>
      </dgm:prSet>
      <dgm:spPr/>
    </dgm:pt>
    <dgm:pt modelId="{507BAC2B-D606-4362-9BB1-E508A808605A}" type="pres">
      <dgm:prSet presAssocID="{65455AD4-66F0-495D-9DB9-F526B69A9387}" presName="thickLine" presStyleLbl="alignNode1" presStyleIdx="0" presStyleCnt="5"/>
      <dgm:spPr/>
    </dgm:pt>
    <dgm:pt modelId="{3A0DE43C-E530-450A-8C95-5167AABC7175}" type="pres">
      <dgm:prSet presAssocID="{65455AD4-66F0-495D-9DB9-F526B69A9387}" presName="horz1" presStyleCnt="0"/>
      <dgm:spPr/>
    </dgm:pt>
    <dgm:pt modelId="{4C6EC38F-E16D-4126-A9FA-29E6D71CAFAC}" type="pres">
      <dgm:prSet presAssocID="{65455AD4-66F0-495D-9DB9-F526B69A9387}" presName="tx1" presStyleLbl="revTx" presStyleIdx="0" presStyleCnt="5"/>
      <dgm:spPr/>
    </dgm:pt>
    <dgm:pt modelId="{6726C128-E2B1-4F49-9FD8-98C420DA0E57}" type="pres">
      <dgm:prSet presAssocID="{65455AD4-66F0-495D-9DB9-F526B69A9387}" presName="vert1" presStyleCnt="0"/>
      <dgm:spPr/>
    </dgm:pt>
    <dgm:pt modelId="{4723C8C3-40A4-4174-9693-4AEDBE78C2BC}" type="pres">
      <dgm:prSet presAssocID="{82948508-3074-4648-900E-FE3C8DE61CB1}" presName="thickLine" presStyleLbl="alignNode1" presStyleIdx="1" presStyleCnt="5"/>
      <dgm:spPr/>
    </dgm:pt>
    <dgm:pt modelId="{1143DEA0-4B8F-4D99-8210-C93B4E3E36B9}" type="pres">
      <dgm:prSet presAssocID="{82948508-3074-4648-900E-FE3C8DE61CB1}" presName="horz1" presStyleCnt="0"/>
      <dgm:spPr/>
    </dgm:pt>
    <dgm:pt modelId="{2DC0B3D0-AAF1-4BE6-909D-4C504073E3F1}" type="pres">
      <dgm:prSet presAssocID="{82948508-3074-4648-900E-FE3C8DE61CB1}" presName="tx1" presStyleLbl="revTx" presStyleIdx="1" presStyleCnt="5"/>
      <dgm:spPr/>
    </dgm:pt>
    <dgm:pt modelId="{C238B4D4-7D51-45C7-ACC0-7D631D5A458C}" type="pres">
      <dgm:prSet presAssocID="{82948508-3074-4648-900E-FE3C8DE61CB1}" presName="vert1" presStyleCnt="0"/>
      <dgm:spPr/>
    </dgm:pt>
    <dgm:pt modelId="{81A0B671-6139-47B7-A251-7A5C726C4247}" type="pres">
      <dgm:prSet presAssocID="{80560A89-0AA8-48FC-866B-F495E7696046}" presName="thickLine" presStyleLbl="alignNode1" presStyleIdx="2" presStyleCnt="5"/>
      <dgm:spPr/>
    </dgm:pt>
    <dgm:pt modelId="{5113B9AD-47AE-4B67-AF50-2DBFBF06539D}" type="pres">
      <dgm:prSet presAssocID="{80560A89-0AA8-48FC-866B-F495E7696046}" presName="horz1" presStyleCnt="0"/>
      <dgm:spPr/>
    </dgm:pt>
    <dgm:pt modelId="{76BAF2A5-6CC3-4025-A368-40C381EFCFF9}" type="pres">
      <dgm:prSet presAssocID="{80560A89-0AA8-48FC-866B-F495E7696046}" presName="tx1" presStyleLbl="revTx" presStyleIdx="2" presStyleCnt="5"/>
      <dgm:spPr/>
    </dgm:pt>
    <dgm:pt modelId="{149B38B3-F28F-4F92-8B34-FE6F17EAD6E2}" type="pres">
      <dgm:prSet presAssocID="{80560A89-0AA8-48FC-866B-F495E7696046}" presName="vert1" presStyleCnt="0"/>
      <dgm:spPr/>
    </dgm:pt>
    <dgm:pt modelId="{0649FB35-1F69-4F0F-9ED8-0284C3858299}" type="pres">
      <dgm:prSet presAssocID="{C28C041F-A68C-4886-B7E2-69C033CB670D}" presName="thickLine" presStyleLbl="alignNode1" presStyleIdx="3" presStyleCnt="5"/>
      <dgm:spPr/>
    </dgm:pt>
    <dgm:pt modelId="{8D5B8D29-B20B-4595-9D1F-DE3507D938AE}" type="pres">
      <dgm:prSet presAssocID="{C28C041F-A68C-4886-B7E2-69C033CB670D}" presName="horz1" presStyleCnt="0"/>
      <dgm:spPr/>
    </dgm:pt>
    <dgm:pt modelId="{4FBFABEE-1DEB-46D8-A3B0-434E977B2667}" type="pres">
      <dgm:prSet presAssocID="{C28C041F-A68C-4886-B7E2-69C033CB670D}" presName="tx1" presStyleLbl="revTx" presStyleIdx="3" presStyleCnt="5"/>
      <dgm:spPr/>
    </dgm:pt>
    <dgm:pt modelId="{BE899426-0534-4620-B53B-6798FB9F23C0}" type="pres">
      <dgm:prSet presAssocID="{C28C041F-A68C-4886-B7E2-69C033CB670D}" presName="vert1" presStyleCnt="0"/>
      <dgm:spPr/>
    </dgm:pt>
    <dgm:pt modelId="{91AAC914-A8B1-4D4B-AB4B-84CE9FF5BDF6}" type="pres">
      <dgm:prSet presAssocID="{159C68CB-D404-4BB6-A2CF-4EF73FDC944F}" presName="thickLine" presStyleLbl="alignNode1" presStyleIdx="4" presStyleCnt="5"/>
      <dgm:spPr/>
    </dgm:pt>
    <dgm:pt modelId="{96E4E4F2-0E00-4E74-9783-35A3FB5345B1}" type="pres">
      <dgm:prSet presAssocID="{159C68CB-D404-4BB6-A2CF-4EF73FDC944F}" presName="horz1" presStyleCnt="0"/>
      <dgm:spPr/>
    </dgm:pt>
    <dgm:pt modelId="{F35E3CEC-1B07-4977-855B-9533A2027F7E}" type="pres">
      <dgm:prSet presAssocID="{159C68CB-D404-4BB6-A2CF-4EF73FDC944F}" presName="tx1" presStyleLbl="revTx" presStyleIdx="4" presStyleCnt="5"/>
      <dgm:spPr/>
    </dgm:pt>
    <dgm:pt modelId="{92EDE834-0AD0-4ADE-A50A-36DD3D01C7C4}" type="pres">
      <dgm:prSet presAssocID="{159C68CB-D404-4BB6-A2CF-4EF73FDC944F}" presName="vert1" presStyleCnt="0"/>
      <dgm:spPr/>
    </dgm:pt>
  </dgm:ptLst>
  <dgm:cxnLst>
    <dgm:cxn modelId="{E0038628-CDA9-4023-B4CD-54D3B8663A72}" type="presOf" srcId="{65455AD4-66F0-495D-9DB9-F526B69A9387}" destId="{4C6EC38F-E16D-4126-A9FA-29E6D71CAFAC}" srcOrd="0" destOrd="0" presId="urn:microsoft.com/office/officeart/2008/layout/LinedList"/>
    <dgm:cxn modelId="{880D294C-979A-4418-B12E-6576D59E03AE}" type="presOf" srcId="{159C68CB-D404-4BB6-A2CF-4EF73FDC944F}" destId="{F35E3CEC-1B07-4977-855B-9533A2027F7E}" srcOrd="0" destOrd="0" presId="urn:microsoft.com/office/officeart/2008/layout/LinedList"/>
    <dgm:cxn modelId="{FEBFE677-3DDE-4F47-B8A1-87541FA35EBD}" type="presOf" srcId="{80560A89-0AA8-48FC-866B-F495E7696046}" destId="{76BAF2A5-6CC3-4025-A368-40C381EFCFF9}" srcOrd="0" destOrd="0" presId="urn:microsoft.com/office/officeart/2008/layout/LinedList"/>
    <dgm:cxn modelId="{C6552A7F-94F2-431A-A869-4EB6B068B7D7}" type="presOf" srcId="{82948508-3074-4648-900E-FE3C8DE61CB1}" destId="{2DC0B3D0-AAF1-4BE6-909D-4C504073E3F1}" srcOrd="0" destOrd="0" presId="urn:microsoft.com/office/officeart/2008/layout/LinedList"/>
    <dgm:cxn modelId="{020FDE93-035F-4BA2-BF7F-03C09CBF0EE9}" srcId="{842188A2-E7D9-4E29-BBCE-BF78A1B7EF55}" destId="{65455AD4-66F0-495D-9DB9-F526B69A9387}" srcOrd="0" destOrd="0" parTransId="{831EA9B2-1DB0-4560-A9E5-3BE14D5D9CB8}" sibTransId="{8C77F502-E87D-4D3C-ABCF-525AEB9237C7}"/>
    <dgm:cxn modelId="{F0CA4F96-58FF-4F91-9998-B819EAD2DC76}" srcId="{842188A2-E7D9-4E29-BBCE-BF78A1B7EF55}" destId="{C28C041F-A68C-4886-B7E2-69C033CB670D}" srcOrd="3" destOrd="0" parTransId="{8FC5576B-7476-46C3-B4F8-19B72952E460}" sibTransId="{25348841-3E2D-4B72-B201-6BB8484A3116}"/>
    <dgm:cxn modelId="{E111EA9F-9E20-4164-BA44-0E757A2FCD65}" srcId="{842188A2-E7D9-4E29-BBCE-BF78A1B7EF55}" destId="{80560A89-0AA8-48FC-866B-F495E7696046}" srcOrd="2" destOrd="0" parTransId="{EE0223EE-848F-438A-9057-6C87CFA2940C}" sibTransId="{8357B695-ECB4-4610-B1DB-8ADF03ED7CB8}"/>
    <dgm:cxn modelId="{488701DA-186D-4DC9-BC8E-C6E111EF7104}" srcId="{842188A2-E7D9-4E29-BBCE-BF78A1B7EF55}" destId="{82948508-3074-4648-900E-FE3C8DE61CB1}" srcOrd="1" destOrd="0" parTransId="{878CF13E-B99E-4725-8FF1-8193A5796DCF}" sibTransId="{DD74ECF2-E656-42AC-946C-D48E58C56D3B}"/>
    <dgm:cxn modelId="{A5A2EEDA-8A19-454C-923B-FAA10D8C3D06}" type="presOf" srcId="{C28C041F-A68C-4886-B7E2-69C033CB670D}" destId="{4FBFABEE-1DEB-46D8-A3B0-434E977B2667}" srcOrd="0" destOrd="0" presId="urn:microsoft.com/office/officeart/2008/layout/LinedList"/>
    <dgm:cxn modelId="{2424F9FC-B06D-42E1-A1B6-A84B821FCC58}" type="presOf" srcId="{842188A2-E7D9-4E29-BBCE-BF78A1B7EF55}" destId="{32CB99A5-736B-486D-80E1-C112155ADD75}" srcOrd="0" destOrd="0" presId="urn:microsoft.com/office/officeart/2008/layout/LinedList"/>
    <dgm:cxn modelId="{B0BD55FF-8035-46E3-8F84-4A171A588AAC}" srcId="{842188A2-E7D9-4E29-BBCE-BF78A1B7EF55}" destId="{159C68CB-D404-4BB6-A2CF-4EF73FDC944F}" srcOrd="4" destOrd="0" parTransId="{28F7C02A-D1BD-4B47-832D-EC3C348DDBED}" sibTransId="{399E771D-585A-4159-A8E9-DBC8364DA061}"/>
    <dgm:cxn modelId="{BD614B7D-BEC1-4BF7-B424-0012DA7894C5}" type="presParOf" srcId="{32CB99A5-736B-486D-80E1-C112155ADD75}" destId="{507BAC2B-D606-4362-9BB1-E508A808605A}" srcOrd="0" destOrd="0" presId="urn:microsoft.com/office/officeart/2008/layout/LinedList"/>
    <dgm:cxn modelId="{21BD5A99-54DA-489A-ACA0-FA32900C2313}" type="presParOf" srcId="{32CB99A5-736B-486D-80E1-C112155ADD75}" destId="{3A0DE43C-E530-450A-8C95-5167AABC7175}" srcOrd="1" destOrd="0" presId="urn:microsoft.com/office/officeart/2008/layout/LinedList"/>
    <dgm:cxn modelId="{894AA389-7868-4B99-A35D-31643B6EC3B2}" type="presParOf" srcId="{3A0DE43C-E530-450A-8C95-5167AABC7175}" destId="{4C6EC38F-E16D-4126-A9FA-29E6D71CAFAC}" srcOrd="0" destOrd="0" presId="urn:microsoft.com/office/officeart/2008/layout/LinedList"/>
    <dgm:cxn modelId="{391F8B7B-58CA-4CBA-9D45-B2CE12758C59}" type="presParOf" srcId="{3A0DE43C-E530-450A-8C95-5167AABC7175}" destId="{6726C128-E2B1-4F49-9FD8-98C420DA0E57}" srcOrd="1" destOrd="0" presId="urn:microsoft.com/office/officeart/2008/layout/LinedList"/>
    <dgm:cxn modelId="{5AD08290-04A0-4890-8268-CD8B7411DA30}" type="presParOf" srcId="{32CB99A5-736B-486D-80E1-C112155ADD75}" destId="{4723C8C3-40A4-4174-9693-4AEDBE78C2BC}" srcOrd="2" destOrd="0" presId="urn:microsoft.com/office/officeart/2008/layout/LinedList"/>
    <dgm:cxn modelId="{DA5F2337-7547-4D7F-95B7-B60B0E4E4646}" type="presParOf" srcId="{32CB99A5-736B-486D-80E1-C112155ADD75}" destId="{1143DEA0-4B8F-4D99-8210-C93B4E3E36B9}" srcOrd="3" destOrd="0" presId="urn:microsoft.com/office/officeart/2008/layout/LinedList"/>
    <dgm:cxn modelId="{4B921DBE-0C68-40DD-899D-95B1ED851CE6}" type="presParOf" srcId="{1143DEA0-4B8F-4D99-8210-C93B4E3E36B9}" destId="{2DC0B3D0-AAF1-4BE6-909D-4C504073E3F1}" srcOrd="0" destOrd="0" presId="urn:microsoft.com/office/officeart/2008/layout/LinedList"/>
    <dgm:cxn modelId="{1D17CB55-22B3-4027-B159-20AAC408D15C}" type="presParOf" srcId="{1143DEA0-4B8F-4D99-8210-C93B4E3E36B9}" destId="{C238B4D4-7D51-45C7-ACC0-7D631D5A458C}" srcOrd="1" destOrd="0" presId="urn:microsoft.com/office/officeart/2008/layout/LinedList"/>
    <dgm:cxn modelId="{C3BC0D95-57B9-46A6-9DA1-81C4A5AD59D1}" type="presParOf" srcId="{32CB99A5-736B-486D-80E1-C112155ADD75}" destId="{81A0B671-6139-47B7-A251-7A5C726C4247}" srcOrd="4" destOrd="0" presId="urn:microsoft.com/office/officeart/2008/layout/LinedList"/>
    <dgm:cxn modelId="{E7C09EFD-E379-4FAA-BBCB-63AC67A46E4F}" type="presParOf" srcId="{32CB99A5-736B-486D-80E1-C112155ADD75}" destId="{5113B9AD-47AE-4B67-AF50-2DBFBF06539D}" srcOrd="5" destOrd="0" presId="urn:microsoft.com/office/officeart/2008/layout/LinedList"/>
    <dgm:cxn modelId="{8DC1C9B8-65CD-4A06-BB60-64C69C8DBCCB}" type="presParOf" srcId="{5113B9AD-47AE-4B67-AF50-2DBFBF06539D}" destId="{76BAF2A5-6CC3-4025-A368-40C381EFCFF9}" srcOrd="0" destOrd="0" presId="urn:microsoft.com/office/officeart/2008/layout/LinedList"/>
    <dgm:cxn modelId="{4084D0D6-41A7-4DE2-B3B0-6E51C1E70916}" type="presParOf" srcId="{5113B9AD-47AE-4B67-AF50-2DBFBF06539D}" destId="{149B38B3-F28F-4F92-8B34-FE6F17EAD6E2}" srcOrd="1" destOrd="0" presId="urn:microsoft.com/office/officeart/2008/layout/LinedList"/>
    <dgm:cxn modelId="{18787A26-FC95-45B1-8979-D193559D95DB}" type="presParOf" srcId="{32CB99A5-736B-486D-80E1-C112155ADD75}" destId="{0649FB35-1F69-4F0F-9ED8-0284C3858299}" srcOrd="6" destOrd="0" presId="urn:microsoft.com/office/officeart/2008/layout/LinedList"/>
    <dgm:cxn modelId="{A31DE4A1-5B2E-4303-A00B-D4B3B6A8FCF6}" type="presParOf" srcId="{32CB99A5-736B-486D-80E1-C112155ADD75}" destId="{8D5B8D29-B20B-4595-9D1F-DE3507D938AE}" srcOrd="7" destOrd="0" presId="urn:microsoft.com/office/officeart/2008/layout/LinedList"/>
    <dgm:cxn modelId="{BEFBD58B-A597-4DCB-A2CC-76F852F305E3}" type="presParOf" srcId="{8D5B8D29-B20B-4595-9D1F-DE3507D938AE}" destId="{4FBFABEE-1DEB-46D8-A3B0-434E977B2667}" srcOrd="0" destOrd="0" presId="urn:microsoft.com/office/officeart/2008/layout/LinedList"/>
    <dgm:cxn modelId="{6DFA3B1B-D11D-41C3-A56F-C37F0592C30E}" type="presParOf" srcId="{8D5B8D29-B20B-4595-9D1F-DE3507D938AE}" destId="{BE899426-0534-4620-B53B-6798FB9F23C0}" srcOrd="1" destOrd="0" presId="urn:microsoft.com/office/officeart/2008/layout/LinedList"/>
    <dgm:cxn modelId="{F181AC6F-EB0D-4DA0-8AEE-0FE263D74DE1}" type="presParOf" srcId="{32CB99A5-736B-486D-80E1-C112155ADD75}" destId="{91AAC914-A8B1-4D4B-AB4B-84CE9FF5BDF6}" srcOrd="8" destOrd="0" presId="urn:microsoft.com/office/officeart/2008/layout/LinedList"/>
    <dgm:cxn modelId="{A12B7C2F-E7AE-4A66-9BB0-636DB4B6F008}" type="presParOf" srcId="{32CB99A5-736B-486D-80E1-C112155ADD75}" destId="{96E4E4F2-0E00-4E74-9783-35A3FB5345B1}" srcOrd="9" destOrd="0" presId="urn:microsoft.com/office/officeart/2008/layout/LinedList"/>
    <dgm:cxn modelId="{C59A2A25-535C-4B41-A952-CF5F97ECA6BF}" type="presParOf" srcId="{96E4E4F2-0E00-4E74-9783-35A3FB5345B1}" destId="{F35E3CEC-1B07-4977-855B-9533A2027F7E}" srcOrd="0" destOrd="0" presId="urn:microsoft.com/office/officeart/2008/layout/LinedList"/>
    <dgm:cxn modelId="{3B8FE6F6-9D5E-40B6-876E-D71D54385C4D}" type="presParOf" srcId="{96E4E4F2-0E00-4E74-9783-35A3FB5345B1}" destId="{92EDE834-0AD0-4ADE-A50A-36DD3D01C7C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759B5D1-ABAD-4F52-A2EA-DE3CE3932602}"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82DC9A5F-CB7E-4613-8EE2-A976263CCB82}">
      <dgm:prSet/>
      <dgm:spPr/>
      <dgm:t>
        <a:bodyPr/>
        <a:lstStyle/>
        <a:p>
          <a:r>
            <a:rPr lang="en-US"/>
            <a:t>30 Day notice to vacate in most (but not all) cases, </a:t>
          </a:r>
          <a:r>
            <a:rPr lang="en-US" i="1"/>
            <a:t>see</a:t>
          </a:r>
          <a:r>
            <a:rPr lang="en-US"/>
            <a:t> 30-Day Notification Requirement Prior to Termination of Lease for Nonpayment of Rent, 89 Fed. Reg. 101,270 (Dec. 13, 2024)</a:t>
          </a:r>
        </a:p>
      </dgm:t>
    </dgm:pt>
    <dgm:pt modelId="{420A6654-E493-4D9A-B465-E4397B5BD014}" type="parTrans" cxnId="{6154FF8F-1B6A-4C51-A25F-6F4A2C21C4B5}">
      <dgm:prSet/>
      <dgm:spPr/>
      <dgm:t>
        <a:bodyPr/>
        <a:lstStyle/>
        <a:p>
          <a:endParaRPr lang="en-US"/>
        </a:p>
      </dgm:t>
    </dgm:pt>
    <dgm:pt modelId="{4CCBAFF9-54AA-43AA-A058-2C3E6A60D751}" type="sibTrans" cxnId="{6154FF8F-1B6A-4C51-A25F-6F4A2C21C4B5}">
      <dgm:prSet/>
      <dgm:spPr/>
      <dgm:t>
        <a:bodyPr/>
        <a:lstStyle/>
        <a:p>
          <a:endParaRPr lang="en-US"/>
        </a:p>
      </dgm:t>
    </dgm:pt>
    <dgm:pt modelId="{E6A6B224-8309-4252-B542-F3DDE741366B}">
      <dgm:prSet/>
      <dgm:spPr/>
      <dgm:t>
        <a:bodyPr/>
        <a:lstStyle/>
        <a:p>
          <a:r>
            <a:rPr lang="en-US"/>
            <a:t>Better habitability requirements</a:t>
          </a:r>
        </a:p>
      </dgm:t>
    </dgm:pt>
    <dgm:pt modelId="{9B50EDAA-950A-413A-8C3D-DCB826693C41}" type="parTrans" cxnId="{55590DB4-1202-4C61-B69C-2A6F5D421CB6}">
      <dgm:prSet/>
      <dgm:spPr/>
      <dgm:t>
        <a:bodyPr/>
        <a:lstStyle/>
        <a:p>
          <a:endParaRPr lang="en-US"/>
        </a:p>
      </dgm:t>
    </dgm:pt>
    <dgm:pt modelId="{1DEAB016-0F0E-4768-AA4C-390977637871}" type="sibTrans" cxnId="{55590DB4-1202-4C61-B69C-2A6F5D421CB6}">
      <dgm:prSet/>
      <dgm:spPr/>
      <dgm:t>
        <a:bodyPr/>
        <a:lstStyle/>
        <a:p>
          <a:endParaRPr lang="en-US"/>
        </a:p>
      </dgm:t>
    </dgm:pt>
    <dgm:pt modelId="{6078587C-07CD-4CA6-8B91-7BB0FBA9EAB6}">
      <dgm:prSet/>
      <dgm:spPr/>
      <dgm:t>
        <a:bodyPr/>
        <a:lstStyle/>
        <a:p>
          <a:r>
            <a:rPr lang="en-US"/>
            <a:t>Individuals with income loss due to disaster should inform the housing provider and then be entitled to pay minimum rent (if no income)</a:t>
          </a:r>
        </a:p>
      </dgm:t>
    </dgm:pt>
    <dgm:pt modelId="{89B8BAEC-AFB6-4037-883B-EC9A4C0BF4CE}" type="parTrans" cxnId="{463D0780-E65E-4BC5-B787-3CFBF3619139}">
      <dgm:prSet/>
      <dgm:spPr/>
      <dgm:t>
        <a:bodyPr/>
        <a:lstStyle/>
        <a:p>
          <a:endParaRPr lang="en-US"/>
        </a:p>
      </dgm:t>
    </dgm:pt>
    <dgm:pt modelId="{AE7C2E54-BF75-4897-8D8C-6CA471AB96D7}" type="sibTrans" cxnId="{463D0780-E65E-4BC5-B787-3CFBF3619139}">
      <dgm:prSet/>
      <dgm:spPr/>
      <dgm:t>
        <a:bodyPr/>
        <a:lstStyle/>
        <a:p>
          <a:endParaRPr lang="en-US"/>
        </a:p>
      </dgm:t>
    </dgm:pt>
    <dgm:pt modelId="{9A92F193-5B7C-4A3D-94C3-9ABD49478CE1}">
      <dgm:prSet/>
      <dgm:spPr/>
      <dgm:t>
        <a:bodyPr/>
        <a:lstStyle/>
        <a:p>
          <a:r>
            <a:rPr lang="en-US"/>
            <a:t>Individuals who have received a section 8 voucher but haven’t yet found housing may be able to get an extension on their time to find a place that will accept the voucher if they are in a disaster declared region</a:t>
          </a:r>
        </a:p>
      </dgm:t>
    </dgm:pt>
    <dgm:pt modelId="{DE433EA1-8142-4EB5-93D7-5F75F893C1B3}" type="parTrans" cxnId="{F6E10773-B8F4-4AB1-9DDE-AA7E7B1A1F8D}">
      <dgm:prSet/>
      <dgm:spPr/>
      <dgm:t>
        <a:bodyPr/>
        <a:lstStyle/>
        <a:p>
          <a:endParaRPr lang="en-US"/>
        </a:p>
      </dgm:t>
    </dgm:pt>
    <dgm:pt modelId="{E14E3623-FA15-47F9-B9BD-AC216670508C}" type="sibTrans" cxnId="{F6E10773-B8F4-4AB1-9DDE-AA7E7B1A1F8D}">
      <dgm:prSet/>
      <dgm:spPr/>
      <dgm:t>
        <a:bodyPr/>
        <a:lstStyle/>
        <a:p>
          <a:endParaRPr lang="en-US"/>
        </a:p>
      </dgm:t>
    </dgm:pt>
    <dgm:pt modelId="{E5974405-3A5A-4897-A6DE-0BF45BF9438D}" type="pres">
      <dgm:prSet presAssocID="{1759B5D1-ABAD-4F52-A2EA-DE3CE3932602}" presName="linear" presStyleCnt="0">
        <dgm:presLayoutVars>
          <dgm:animLvl val="lvl"/>
          <dgm:resizeHandles val="exact"/>
        </dgm:presLayoutVars>
      </dgm:prSet>
      <dgm:spPr/>
    </dgm:pt>
    <dgm:pt modelId="{8D954E82-E888-490C-AF31-A081ACFC4CEE}" type="pres">
      <dgm:prSet presAssocID="{82DC9A5F-CB7E-4613-8EE2-A976263CCB82}" presName="parentText" presStyleLbl="node1" presStyleIdx="0" presStyleCnt="4">
        <dgm:presLayoutVars>
          <dgm:chMax val="0"/>
          <dgm:bulletEnabled val="1"/>
        </dgm:presLayoutVars>
      </dgm:prSet>
      <dgm:spPr/>
    </dgm:pt>
    <dgm:pt modelId="{1FC38250-5C46-4CB7-A7F6-AA0B39BFE0FF}" type="pres">
      <dgm:prSet presAssocID="{4CCBAFF9-54AA-43AA-A058-2C3E6A60D751}" presName="spacer" presStyleCnt="0"/>
      <dgm:spPr/>
    </dgm:pt>
    <dgm:pt modelId="{7BE7D1B1-A15D-49DA-8C4A-19853B4F2D8E}" type="pres">
      <dgm:prSet presAssocID="{E6A6B224-8309-4252-B542-F3DDE741366B}" presName="parentText" presStyleLbl="node1" presStyleIdx="1" presStyleCnt="4">
        <dgm:presLayoutVars>
          <dgm:chMax val="0"/>
          <dgm:bulletEnabled val="1"/>
        </dgm:presLayoutVars>
      </dgm:prSet>
      <dgm:spPr/>
    </dgm:pt>
    <dgm:pt modelId="{15C7C11B-E8C2-452E-B48A-ABE61C4696EA}" type="pres">
      <dgm:prSet presAssocID="{1DEAB016-0F0E-4768-AA4C-390977637871}" presName="spacer" presStyleCnt="0"/>
      <dgm:spPr/>
    </dgm:pt>
    <dgm:pt modelId="{5D3573BE-50DA-471C-86FD-5B31E05B1145}" type="pres">
      <dgm:prSet presAssocID="{6078587C-07CD-4CA6-8B91-7BB0FBA9EAB6}" presName="parentText" presStyleLbl="node1" presStyleIdx="2" presStyleCnt="4">
        <dgm:presLayoutVars>
          <dgm:chMax val="0"/>
          <dgm:bulletEnabled val="1"/>
        </dgm:presLayoutVars>
      </dgm:prSet>
      <dgm:spPr/>
    </dgm:pt>
    <dgm:pt modelId="{514B15C0-F487-4CAF-8F25-6540B6A4F9E8}" type="pres">
      <dgm:prSet presAssocID="{AE7C2E54-BF75-4897-8D8C-6CA471AB96D7}" presName="spacer" presStyleCnt="0"/>
      <dgm:spPr/>
    </dgm:pt>
    <dgm:pt modelId="{B6C925AD-A9F3-4D39-9F00-31BDCF51EB20}" type="pres">
      <dgm:prSet presAssocID="{9A92F193-5B7C-4A3D-94C3-9ABD49478CE1}" presName="parentText" presStyleLbl="node1" presStyleIdx="3" presStyleCnt="4">
        <dgm:presLayoutVars>
          <dgm:chMax val="0"/>
          <dgm:bulletEnabled val="1"/>
        </dgm:presLayoutVars>
      </dgm:prSet>
      <dgm:spPr/>
    </dgm:pt>
  </dgm:ptLst>
  <dgm:cxnLst>
    <dgm:cxn modelId="{99913C13-D4CF-4DFE-8DE5-9A53C23B8774}" type="presOf" srcId="{82DC9A5F-CB7E-4613-8EE2-A976263CCB82}" destId="{8D954E82-E888-490C-AF31-A081ACFC4CEE}" srcOrd="0" destOrd="0" presId="urn:microsoft.com/office/officeart/2005/8/layout/vList2"/>
    <dgm:cxn modelId="{D1A34F18-CBDA-484D-B98D-9937473AC4A3}" type="presOf" srcId="{6078587C-07CD-4CA6-8B91-7BB0FBA9EAB6}" destId="{5D3573BE-50DA-471C-86FD-5B31E05B1145}" srcOrd="0" destOrd="0" presId="urn:microsoft.com/office/officeart/2005/8/layout/vList2"/>
    <dgm:cxn modelId="{F6E10773-B8F4-4AB1-9DDE-AA7E7B1A1F8D}" srcId="{1759B5D1-ABAD-4F52-A2EA-DE3CE3932602}" destId="{9A92F193-5B7C-4A3D-94C3-9ABD49478CE1}" srcOrd="3" destOrd="0" parTransId="{DE433EA1-8142-4EB5-93D7-5F75F893C1B3}" sibTransId="{E14E3623-FA15-47F9-B9BD-AC216670508C}"/>
    <dgm:cxn modelId="{463D0780-E65E-4BC5-B787-3CFBF3619139}" srcId="{1759B5D1-ABAD-4F52-A2EA-DE3CE3932602}" destId="{6078587C-07CD-4CA6-8B91-7BB0FBA9EAB6}" srcOrd="2" destOrd="0" parTransId="{89B8BAEC-AFB6-4037-883B-EC9A4C0BF4CE}" sibTransId="{AE7C2E54-BF75-4897-8D8C-6CA471AB96D7}"/>
    <dgm:cxn modelId="{6230CD86-A1D1-461F-A1FE-D8E9B4B83AF0}" type="presOf" srcId="{E6A6B224-8309-4252-B542-F3DDE741366B}" destId="{7BE7D1B1-A15D-49DA-8C4A-19853B4F2D8E}" srcOrd="0" destOrd="0" presId="urn:microsoft.com/office/officeart/2005/8/layout/vList2"/>
    <dgm:cxn modelId="{6154FF8F-1B6A-4C51-A25F-6F4A2C21C4B5}" srcId="{1759B5D1-ABAD-4F52-A2EA-DE3CE3932602}" destId="{82DC9A5F-CB7E-4613-8EE2-A976263CCB82}" srcOrd="0" destOrd="0" parTransId="{420A6654-E493-4D9A-B465-E4397B5BD014}" sibTransId="{4CCBAFF9-54AA-43AA-A058-2C3E6A60D751}"/>
    <dgm:cxn modelId="{3BBCB9AD-432C-4682-9DE2-0E87879BFDF3}" type="presOf" srcId="{9A92F193-5B7C-4A3D-94C3-9ABD49478CE1}" destId="{B6C925AD-A9F3-4D39-9F00-31BDCF51EB20}" srcOrd="0" destOrd="0" presId="urn:microsoft.com/office/officeart/2005/8/layout/vList2"/>
    <dgm:cxn modelId="{55590DB4-1202-4C61-B69C-2A6F5D421CB6}" srcId="{1759B5D1-ABAD-4F52-A2EA-DE3CE3932602}" destId="{E6A6B224-8309-4252-B542-F3DDE741366B}" srcOrd="1" destOrd="0" parTransId="{9B50EDAA-950A-413A-8C3D-DCB826693C41}" sibTransId="{1DEAB016-0F0E-4768-AA4C-390977637871}"/>
    <dgm:cxn modelId="{B468E5DB-725C-4603-BF6B-B2373238EB95}" type="presOf" srcId="{1759B5D1-ABAD-4F52-A2EA-DE3CE3932602}" destId="{E5974405-3A5A-4897-A6DE-0BF45BF9438D}" srcOrd="0" destOrd="0" presId="urn:microsoft.com/office/officeart/2005/8/layout/vList2"/>
    <dgm:cxn modelId="{6EE41F37-3AF8-4B22-83BC-B5783DF9546A}" type="presParOf" srcId="{E5974405-3A5A-4897-A6DE-0BF45BF9438D}" destId="{8D954E82-E888-490C-AF31-A081ACFC4CEE}" srcOrd="0" destOrd="0" presId="urn:microsoft.com/office/officeart/2005/8/layout/vList2"/>
    <dgm:cxn modelId="{1A0F18F3-CA08-456B-A9A3-AC7E91770C49}" type="presParOf" srcId="{E5974405-3A5A-4897-A6DE-0BF45BF9438D}" destId="{1FC38250-5C46-4CB7-A7F6-AA0B39BFE0FF}" srcOrd="1" destOrd="0" presId="urn:microsoft.com/office/officeart/2005/8/layout/vList2"/>
    <dgm:cxn modelId="{211823FA-D520-4D31-AD85-7B3F4575BAE7}" type="presParOf" srcId="{E5974405-3A5A-4897-A6DE-0BF45BF9438D}" destId="{7BE7D1B1-A15D-49DA-8C4A-19853B4F2D8E}" srcOrd="2" destOrd="0" presId="urn:microsoft.com/office/officeart/2005/8/layout/vList2"/>
    <dgm:cxn modelId="{3D733B31-C0D3-4E8D-9B3F-12A4D2EC0141}" type="presParOf" srcId="{E5974405-3A5A-4897-A6DE-0BF45BF9438D}" destId="{15C7C11B-E8C2-452E-B48A-ABE61C4696EA}" srcOrd="3" destOrd="0" presId="urn:microsoft.com/office/officeart/2005/8/layout/vList2"/>
    <dgm:cxn modelId="{B85DB48B-3E92-41B9-BCD1-42B6C64FA6AF}" type="presParOf" srcId="{E5974405-3A5A-4897-A6DE-0BF45BF9438D}" destId="{5D3573BE-50DA-471C-86FD-5B31E05B1145}" srcOrd="4" destOrd="0" presId="urn:microsoft.com/office/officeart/2005/8/layout/vList2"/>
    <dgm:cxn modelId="{40FEF470-D58E-4A92-98A5-A6056965757E}" type="presParOf" srcId="{E5974405-3A5A-4897-A6DE-0BF45BF9438D}" destId="{514B15C0-F487-4CAF-8F25-6540B6A4F9E8}" srcOrd="5" destOrd="0" presId="urn:microsoft.com/office/officeart/2005/8/layout/vList2"/>
    <dgm:cxn modelId="{EB8FC1C5-05EA-441A-BC9E-DF312B798B5A}" type="presParOf" srcId="{E5974405-3A5A-4897-A6DE-0BF45BF9438D}" destId="{B6C925AD-A9F3-4D39-9F00-31BDCF51EB2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403801-6848-4B72-AE98-22E5A9EF3DC2}"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5AA3AA75-2A7C-4C6B-9BA2-CEBCA462C5EF}">
      <dgm:prSet/>
      <dgm:spPr/>
      <dgm:t>
        <a:bodyPr/>
        <a:lstStyle/>
        <a:p>
          <a:r>
            <a:rPr lang="en-US" dirty="0"/>
            <a:t>Encourage clients to save important documents, such as a lease agreement and/or  homeowner’s/renter’s insurance policy,  somewhere digitally – email it to themselves, save to </a:t>
          </a:r>
          <a:r>
            <a:rPr lang="en-US" dirty="0" err="1"/>
            <a:t>icloud</a:t>
          </a:r>
          <a:r>
            <a:rPr lang="en-US" dirty="0"/>
            <a:t>, etc.</a:t>
          </a:r>
        </a:p>
        <a:p>
          <a:r>
            <a:rPr lang="en-US" dirty="0"/>
            <a:t>Also a fireproof/waterproof safe could be a good investment to keep documents safe </a:t>
          </a:r>
        </a:p>
      </dgm:t>
    </dgm:pt>
    <dgm:pt modelId="{5D83B6FC-B80F-47A2-B9DA-D257573BAC7D}" type="parTrans" cxnId="{C30AE2AA-20BF-457D-9F51-2008F6600BE0}">
      <dgm:prSet/>
      <dgm:spPr/>
      <dgm:t>
        <a:bodyPr/>
        <a:lstStyle/>
        <a:p>
          <a:endParaRPr lang="en-US"/>
        </a:p>
      </dgm:t>
    </dgm:pt>
    <dgm:pt modelId="{EDD127DC-E062-416F-80F7-8AECCB70921D}" type="sibTrans" cxnId="{C30AE2AA-20BF-457D-9F51-2008F6600BE0}">
      <dgm:prSet/>
      <dgm:spPr/>
      <dgm:t>
        <a:bodyPr/>
        <a:lstStyle/>
        <a:p>
          <a:endParaRPr lang="en-US"/>
        </a:p>
      </dgm:t>
    </dgm:pt>
    <dgm:pt modelId="{7F57E0F3-BF6E-44C0-9317-F084E5CFC1E1}">
      <dgm:prSet/>
      <dgm:spPr/>
      <dgm:t>
        <a:bodyPr/>
        <a:lstStyle/>
        <a:p>
          <a:r>
            <a:rPr lang="en-US" dirty="0"/>
            <a:t>Make sure driver’s license is updated to primary address (you’ll need to prove you live(d) at the address you’re applying for FEMA assistance for- if DL isn’t an option, make sure you have your lease agreement, utility bills, etc.)</a:t>
          </a:r>
        </a:p>
      </dgm:t>
    </dgm:pt>
    <dgm:pt modelId="{C5F09C65-F17B-4676-BFE4-A470BC1E9431}" type="parTrans" cxnId="{81D1DB60-F9D1-4BAA-B5A9-19100D961266}">
      <dgm:prSet/>
      <dgm:spPr/>
      <dgm:t>
        <a:bodyPr/>
        <a:lstStyle/>
        <a:p>
          <a:endParaRPr lang="en-US"/>
        </a:p>
      </dgm:t>
    </dgm:pt>
    <dgm:pt modelId="{B82B2231-621A-49AE-83E5-4D802C123FCB}" type="sibTrans" cxnId="{81D1DB60-F9D1-4BAA-B5A9-19100D961266}">
      <dgm:prSet/>
      <dgm:spPr/>
      <dgm:t>
        <a:bodyPr/>
        <a:lstStyle/>
        <a:p>
          <a:endParaRPr lang="en-US"/>
        </a:p>
      </dgm:t>
    </dgm:pt>
    <dgm:pt modelId="{3FB17796-D83A-4860-A351-5E916A8A6EA5}">
      <dgm:prSet/>
      <dgm:spPr/>
      <dgm:t>
        <a:bodyPr/>
        <a:lstStyle/>
        <a:p>
          <a:r>
            <a:rPr lang="en-US"/>
            <a:t>If you need copies of these documents post-disaster, check with food stamp office for lease, county court clerk for recorded mortgage documents</a:t>
          </a:r>
        </a:p>
      </dgm:t>
    </dgm:pt>
    <dgm:pt modelId="{61E119B5-3543-4413-87A5-29BFE35F2FB8}" type="parTrans" cxnId="{7B7F9B50-A114-412B-A658-593AFE386837}">
      <dgm:prSet/>
      <dgm:spPr/>
      <dgm:t>
        <a:bodyPr/>
        <a:lstStyle/>
        <a:p>
          <a:endParaRPr lang="en-US"/>
        </a:p>
      </dgm:t>
    </dgm:pt>
    <dgm:pt modelId="{B56DCFAB-326A-4566-A328-FD685E2FEC76}" type="sibTrans" cxnId="{7B7F9B50-A114-412B-A658-593AFE386837}">
      <dgm:prSet/>
      <dgm:spPr/>
      <dgm:t>
        <a:bodyPr/>
        <a:lstStyle/>
        <a:p>
          <a:endParaRPr lang="en-US"/>
        </a:p>
      </dgm:t>
    </dgm:pt>
    <dgm:pt modelId="{581503F7-455A-4CCF-9A9A-851C8A7B6D0D}" type="pres">
      <dgm:prSet presAssocID="{F3403801-6848-4B72-AE98-22E5A9EF3DC2}" presName="linear" presStyleCnt="0">
        <dgm:presLayoutVars>
          <dgm:animLvl val="lvl"/>
          <dgm:resizeHandles val="exact"/>
        </dgm:presLayoutVars>
      </dgm:prSet>
      <dgm:spPr/>
    </dgm:pt>
    <dgm:pt modelId="{159EA411-84F8-495E-A302-E116B16B0509}" type="pres">
      <dgm:prSet presAssocID="{5AA3AA75-2A7C-4C6B-9BA2-CEBCA462C5EF}" presName="parentText" presStyleLbl="node1" presStyleIdx="0" presStyleCnt="3">
        <dgm:presLayoutVars>
          <dgm:chMax val="0"/>
          <dgm:bulletEnabled val="1"/>
        </dgm:presLayoutVars>
      </dgm:prSet>
      <dgm:spPr/>
    </dgm:pt>
    <dgm:pt modelId="{F3267D12-23A9-4F24-9013-CF5A20177B29}" type="pres">
      <dgm:prSet presAssocID="{EDD127DC-E062-416F-80F7-8AECCB70921D}" presName="spacer" presStyleCnt="0"/>
      <dgm:spPr/>
    </dgm:pt>
    <dgm:pt modelId="{01CBB782-C7D7-47D5-9B16-22C1DF618327}" type="pres">
      <dgm:prSet presAssocID="{7F57E0F3-BF6E-44C0-9317-F084E5CFC1E1}" presName="parentText" presStyleLbl="node1" presStyleIdx="1" presStyleCnt="3">
        <dgm:presLayoutVars>
          <dgm:chMax val="0"/>
          <dgm:bulletEnabled val="1"/>
        </dgm:presLayoutVars>
      </dgm:prSet>
      <dgm:spPr/>
    </dgm:pt>
    <dgm:pt modelId="{665F6BB0-A18F-40B4-BF7D-2C3F645118F2}" type="pres">
      <dgm:prSet presAssocID="{B82B2231-621A-49AE-83E5-4D802C123FCB}" presName="spacer" presStyleCnt="0"/>
      <dgm:spPr/>
    </dgm:pt>
    <dgm:pt modelId="{DF59C396-4895-4663-BAAA-9FD34250884B}" type="pres">
      <dgm:prSet presAssocID="{3FB17796-D83A-4860-A351-5E916A8A6EA5}" presName="parentText" presStyleLbl="node1" presStyleIdx="2" presStyleCnt="3">
        <dgm:presLayoutVars>
          <dgm:chMax val="0"/>
          <dgm:bulletEnabled val="1"/>
        </dgm:presLayoutVars>
      </dgm:prSet>
      <dgm:spPr/>
    </dgm:pt>
  </dgm:ptLst>
  <dgm:cxnLst>
    <dgm:cxn modelId="{81D1DB60-F9D1-4BAA-B5A9-19100D961266}" srcId="{F3403801-6848-4B72-AE98-22E5A9EF3DC2}" destId="{7F57E0F3-BF6E-44C0-9317-F084E5CFC1E1}" srcOrd="1" destOrd="0" parTransId="{C5F09C65-F17B-4676-BFE4-A470BC1E9431}" sibTransId="{B82B2231-621A-49AE-83E5-4D802C123FCB}"/>
    <dgm:cxn modelId="{7B7F9B50-A114-412B-A658-593AFE386837}" srcId="{F3403801-6848-4B72-AE98-22E5A9EF3DC2}" destId="{3FB17796-D83A-4860-A351-5E916A8A6EA5}" srcOrd="2" destOrd="0" parTransId="{61E119B5-3543-4413-87A5-29BFE35F2FB8}" sibTransId="{B56DCFAB-326A-4566-A328-FD685E2FEC76}"/>
    <dgm:cxn modelId="{B9DEDD70-E8B2-445D-B01C-CF982786C6EE}" type="presOf" srcId="{F3403801-6848-4B72-AE98-22E5A9EF3DC2}" destId="{581503F7-455A-4CCF-9A9A-851C8A7B6D0D}" srcOrd="0" destOrd="0" presId="urn:microsoft.com/office/officeart/2005/8/layout/vList2"/>
    <dgm:cxn modelId="{B11A1087-2254-4FEC-82EF-DDF443F6B643}" type="presOf" srcId="{7F57E0F3-BF6E-44C0-9317-F084E5CFC1E1}" destId="{01CBB782-C7D7-47D5-9B16-22C1DF618327}" srcOrd="0" destOrd="0" presId="urn:microsoft.com/office/officeart/2005/8/layout/vList2"/>
    <dgm:cxn modelId="{3F05EE87-E618-47D5-84F8-64F717072697}" type="presOf" srcId="{3FB17796-D83A-4860-A351-5E916A8A6EA5}" destId="{DF59C396-4895-4663-BAAA-9FD34250884B}" srcOrd="0" destOrd="0" presId="urn:microsoft.com/office/officeart/2005/8/layout/vList2"/>
    <dgm:cxn modelId="{C30AE2AA-20BF-457D-9F51-2008F6600BE0}" srcId="{F3403801-6848-4B72-AE98-22E5A9EF3DC2}" destId="{5AA3AA75-2A7C-4C6B-9BA2-CEBCA462C5EF}" srcOrd="0" destOrd="0" parTransId="{5D83B6FC-B80F-47A2-B9DA-D257573BAC7D}" sibTransId="{EDD127DC-E062-416F-80F7-8AECCB70921D}"/>
    <dgm:cxn modelId="{49EBB8B0-F059-4550-A89A-294E02BEC72A}" type="presOf" srcId="{5AA3AA75-2A7C-4C6B-9BA2-CEBCA462C5EF}" destId="{159EA411-84F8-495E-A302-E116B16B0509}" srcOrd="0" destOrd="0" presId="urn:microsoft.com/office/officeart/2005/8/layout/vList2"/>
    <dgm:cxn modelId="{4072A387-FA0D-440C-8FBC-9DE035510E72}" type="presParOf" srcId="{581503F7-455A-4CCF-9A9A-851C8A7B6D0D}" destId="{159EA411-84F8-495E-A302-E116B16B0509}" srcOrd="0" destOrd="0" presId="urn:microsoft.com/office/officeart/2005/8/layout/vList2"/>
    <dgm:cxn modelId="{042919A2-FC65-4BEF-8CC2-D96001CFFDD6}" type="presParOf" srcId="{581503F7-455A-4CCF-9A9A-851C8A7B6D0D}" destId="{F3267D12-23A9-4F24-9013-CF5A20177B29}" srcOrd="1" destOrd="0" presId="urn:microsoft.com/office/officeart/2005/8/layout/vList2"/>
    <dgm:cxn modelId="{6838980A-A01E-488E-B3BA-464A7C101076}" type="presParOf" srcId="{581503F7-455A-4CCF-9A9A-851C8A7B6D0D}" destId="{01CBB782-C7D7-47D5-9B16-22C1DF618327}" srcOrd="2" destOrd="0" presId="urn:microsoft.com/office/officeart/2005/8/layout/vList2"/>
    <dgm:cxn modelId="{995E3460-FCD1-4776-A2AB-6AF9D20F6201}" type="presParOf" srcId="{581503F7-455A-4CCF-9A9A-851C8A7B6D0D}" destId="{665F6BB0-A18F-40B4-BF7D-2C3F645118F2}" srcOrd="3" destOrd="0" presId="urn:microsoft.com/office/officeart/2005/8/layout/vList2"/>
    <dgm:cxn modelId="{52A61BC0-A179-44A1-BAD4-153D0768AC3C}" type="presParOf" srcId="{581503F7-455A-4CCF-9A9A-851C8A7B6D0D}" destId="{DF59C396-4895-4663-BAAA-9FD34250884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532FDD-48C6-4BB2-B671-5DFA86B26D66}" type="doc">
      <dgm:prSet loTypeId="urn:microsoft.com/office/officeart/2005/8/layout/hierarchy2" loCatId="hierarchy" qsTypeId="urn:microsoft.com/office/officeart/2005/8/quickstyle/simple4" qsCatId="simple" csTypeId="urn:microsoft.com/office/officeart/2005/8/colors/colorful5" csCatId="colorful"/>
      <dgm:spPr/>
      <dgm:t>
        <a:bodyPr/>
        <a:lstStyle/>
        <a:p>
          <a:endParaRPr lang="en-US"/>
        </a:p>
      </dgm:t>
    </dgm:pt>
    <dgm:pt modelId="{2717F624-13A2-4970-8199-828CE0F93C46}">
      <dgm:prSet/>
      <dgm:spPr/>
      <dgm:t>
        <a:bodyPr/>
        <a:lstStyle/>
        <a:p>
          <a:r>
            <a:rPr lang="en-US"/>
            <a:t>File a claim with Fema first – don’t wait for a decision from homeowner’s insurance to do so </a:t>
          </a:r>
        </a:p>
      </dgm:t>
    </dgm:pt>
    <dgm:pt modelId="{0F0ECD75-F8E3-4BC5-A532-286714854523}" type="parTrans" cxnId="{56E10446-A915-47A2-8630-18F6183D998B}">
      <dgm:prSet/>
      <dgm:spPr/>
      <dgm:t>
        <a:bodyPr/>
        <a:lstStyle/>
        <a:p>
          <a:endParaRPr lang="en-US"/>
        </a:p>
      </dgm:t>
    </dgm:pt>
    <dgm:pt modelId="{FC3258FC-4EF9-4A7E-92C8-5A382A0B64CF}" type="sibTrans" cxnId="{56E10446-A915-47A2-8630-18F6183D998B}">
      <dgm:prSet/>
      <dgm:spPr/>
      <dgm:t>
        <a:bodyPr/>
        <a:lstStyle/>
        <a:p>
          <a:endParaRPr lang="en-US"/>
        </a:p>
      </dgm:t>
    </dgm:pt>
    <dgm:pt modelId="{FBD32148-EAE2-4F15-9CFF-C8A060D25AA1}">
      <dgm:prSet/>
      <dgm:spPr/>
      <dgm:t>
        <a:bodyPr/>
        <a:lstStyle/>
        <a:p>
          <a:r>
            <a:rPr lang="en-US"/>
            <a:t>Homeowner’s Insurance will generally cover the full cost to repair (if eligible under the policy), exceptions include:</a:t>
          </a:r>
        </a:p>
      </dgm:t>
    </dgm:pt>
    <dgm:pt modelId="{7AF41F9E-FD14-4562-920C-0E6260C1F6D6}" type="parTrans" cxnId="{316051D9-9FB4-4DBA-9634-6ACC89653F86}">
      <dgm:prSet/>
      <dgm:spPr/>
      <dgm:t>
        <a:bodyPr/>
        <a:lstStyle/>
        <a:p>
          <a:endParaRPr lang="en-US"/>
        </a:p>
      </dgm:t>
    </dgm:pt>
    <dgm:pt modelId="{73CF1AEB-0669-4778-ABFB-D69637AAE166}" type="sibTrans" cxnId="{316051D9-9FB4-4DBA-9634-6ACC89653F86}">
      <dgm:prSet/>
      <dgm:spPr/>
      <dgm:t>
        <a:bodyPr/>
        <a:lstStyle/>
        <a:p>
          <a:endParaRPr lang="en-US"/>
        </a:p>
      </dgm:t>
    </dgm:pt>
    <dgm:pt modelId="{D715D5CD-B639-40C4-81B7-EEF0780AA3CF}">
      <dgm:prSet/>
      <dgm:spPr/>
      <dgm:t>
        <a:bodyPr/>
        <a:lstStyle/>
        <a:p>
          <a:r>
            <a:rPr lang="en-US"/>
            <a:t>Preexisting damage (general lack of home maintenance)</a:t>
          </a:r>
        </a:p>
      </dgm:t>
    </dgm:pt>
    <dgm:pt modelId="{767F78D0-6270-4B24-AF50-68864387085F}" type="parTrans" cxnId="{E5CD7FC6-B7CC-46E1-A561-8B9A3A26BAA5}">
      <dgm:prSet/>
      <dgm:spPr/>
      <dgm:t>
        <a:bodyPr/>
        <a:lstStyle/>
        <a:p>
          <a:endParaRPr lang="en-US"/>
        </a:p>
      </dgm:t>
    </dgm:pt>
    <dgm:pt modelId="{7D25D099-3539-404F-A856-6C368929CE2B}" type="sibTrans" cxnId="{E5CD7FC6-B7CC-46E1-A561-8B9A3A26BAA5}">
      <dgm:prSet/>
      <dgm:spPr/>
      <dgm:t>
        <a:bodyPr/>
        <a:lstStyle/>
        <a:p>
          <a:endParaRPr lang="en-US"/>
        </a:p>
      </dgm:t>
    </dgm:pt>
    <dgm:pt modelId="{468F64C6-209A-4DBE-91F8-29ADBC33E53E}">
      <dgm:prSet/>
      <dgm:spPr/>
      <dgm:t>
        <a:bodyPr/>
        <a:lstStyle/>
        <a:p>
          <a:r>
            <a:rPr lang="en-US"/>
            <a:t>Damage that was not repaired from a prior paid insurance claim </a:t>
          </a:r>
        </a:p>
      </dgm:t>
    </dgm:pt>
    <dgm:pt modelId="{09223725-4ED1-4337-9B87-F75F80BBEFBC}" type="parTrans" cxnId="{FDE842D5-D32F-4709-8123-42B5F75B04C2}">
      <dgm:prSet/>
      <dgm:spPr/>
      <dgm:t>
        <a:bodyPr/>
        <a:lstStyle/>
        <a:p>
          <a:endParaRPr lang="en-US"/>
        </a:p>
      </dgm:t>
    </dgm:pt>
    <dgm:pt modelId="{21709774-8D37-4874-903F-A2A1EDB1A6AF}" type="sibTrans" cxnId="{FDE842D5-D32F-4709-8123-42B5F75B04C2}">
      <dgm:prSet/>
      <dgm:spPr/>
      <dgm:t>
        <a:bodyPr/>
        <a:lstStyle/>
        <a:p>
          <a:endParaRPr lang="en-US"/>
        </a:p>
      </dgm:t>
    </dgm:pt>
    <dgm:pt modelId="{0B80A621-76A7-4800-B2D1-21A14B291BAB}">
      <dgm:prSet/>
      <dgm:spPr/>
      <dgm:t>
        <a:bodyPr/>
        <a:lstStyle/>
        <a:p>
          <a:r>
            <a:rPr lang="en-US"/>
            <a:t>Flood insurance will generally only cover where the flood was (i.e. if the house had 3 feet of water, flood insurance will only pay for replacement of drywall up to three feet). </a:t>
          </a:r>
        </a:p>
      </dgm:t>
    </dgm:pt>
    <dgm:pt modelId="{7B28D186-54C0-41B3-8F51-51385E821110}" type="parTrans" cxnId="{1D245D1D-04A8-40AD-A036-DD08D22FBF7F}">
      <dgm:prSet/>
      <dgm:spPr/>
      <dgm:t>
        <a:bodyPr/>
        <a:lstStyle/>
        <a:p>
          <a:endParaRPr lang="en-US"/>
        </a:p>
      </dgm:t>
    </dgm:pt>
    <dgm:pt modelId="{F41B5321-0366-48DD-ABFD-DC322C8CD774}" type="sibTrans" cxnId="{1D245D1D-04A8-40AD-A036-DD08D22FBF7F}">
      <dgm:prSet/>
      <dgm:spPr/>
      <dgm:t>
        <a:bodyPr/>
        <a:lstStyle/>
        <a:p>
          <a:endParaRPr lang="en-US"/>
        </a:p>
      </dgm:t>
    </dgm:pt>
    <dgm:pt modelId="{53C45BA3-3BCE-4D6A-A0AC-1C8D45090A65}">
      <dgm:prSet/>
      <dgm:spPr/>
      <dgm:t>
        <a:bodyPr/>
        <a:lstStyle/>
        <a:p>
          <a:r>
            <a:rPr lang="en-US"/>
            <a:t>FEMA’s Community Development Block Grant-Disaster Recovery (CDBG-DR) can be helpful (state and local govts apply for these funds- not individuals)</a:t>
          </a:r>
        </a:p>
      </dgm:t>
    </dgm:pt>
    <dgm:pt modelId="{0729EBBA-08E4-4188-9ECA-BC4B162F9BFF}" type="parTrans" cxnId="{7203F72A-D987-474A-A3E1-37157CBDFE84}">
      <dgm:prSet/>
      <dgm:spPr/>
      <dgm:t>
        <a:bodyPr/>
        <a:lstStyle/>
        <a:p>
          <a:endParaRPr lang="en-US"/>
        </a:p>
      </dgm:t>
    </dgm:pt>
    <dgm:pt modelId="{7520B01F-9D1C-473C-9B7A-DBE21D709B41}" type="sibTrans" cxnId="{7203F72A-D987-474A-A3E1-37157CBDFE84}">
      <dgm:prSet/>
      <dgm:spPr/>
      <dgm:t>
        <a:bodyPr/>
        <a:lstStyle/>
        <a:p>
          <a:endParaRPr lang="en-US"/>
        </a:p>
      </dgm:t>
    </dgm:pt>
    <dgm:pt modelId="{4587AC5B-61AC-4F20-951C-1534D33761B4}" type="pres">
      <dgm:prSet presAssocID="{61532FDD-48C6-4BB2-B671-5DFA86B26D66}" presName="diagram" presStyleCnt="0">
        <dgm:presLayoutVars>
          <dgm:chPref val="1"/>
          <dgm:dir/>
          <dgm:animOne val="branch"/>
          <dgm:animLvl val="lvl"/>
          <dgm:resizeHandles val="exact"/>
        </dgm:presLayoutVars>
      </dgm:prSet>
      <dgm:spPr/>
    </dgm:pt>
    <dgm:pt modelId="{A44EC0FC-B906-46AB-839E-CB3D06843DB6}" type="pres">
      <dgm:prSet presAssocID="{2717F624-13A2-4970-8199-828CE0F93C46}" presName="root1" presStyleCnt="0"/>
      <dgm:spPr/>
    </dgm:pt>
    <dgm:pt modelId="{19BBFC89-20A9-44FD-9C21-E3A2CB186EB3}" type="pres">
      <dgm:prSet presAssocID="{2717F624-13A2-4970-8199-828CE0F93C46}" presName="LevelOneTextNode" presStyleLbl="node0" presStyleIdx="0" presStyleCnt="3">
        <dgm:presLayoutVars>
          <dgm:chPref val="3"/>
        </dgm:presLayoutVars>
      </dgm:prSet>
      <dgm:spPr/>
    </dgm:pt>
    <dgm:pt modelId="{C9DC76C1-6D6B-44D1-90EF-1C20BEDB7E9B}" type="pres">
      <dgm:prSet presAssocID="{2717F624-13A2-4970-8199-828CE0F93C46}" presName="level2hierChild" presStyleCnt="0"/>
      <dgm:spPr/>
    </dgm:pt>
    <dgm:pt modelId="{C7180ADD-070B-40FF-B840-783FC93BBE96}" type="pres">
      <dgm:prSet presAssocID="{FBD32148-EAE2-4F15-9CFF-C8A060D25AA1}" presName="root1" presStyleCnt="0"/>
      <dgm:spPr/>
    </dgm:pt>
    <dgm:pt modelId="{602D959F-C16A-4DD0-A77C-B4D4AEC524CE}" type="pres">
      <dgm:prSet presAssocID="{FBD32148-EAE2-4F15-9CFF-C8A060D25AA1}" presName="LevelOneTextNode" presStyleLbl="node0" presStyleIdx="1" presStyleCnt="3">
        <dgm:presLayoutVars>
          <dgm:chPref val="3"/>
        </dgm:presLayoutVars>
      </dgm:prSet>
      <dgm:spPr/>
    </dgm:pt>
    <dgm:pt modelId="{327A98B0-F6C4-4721-B977-6F85AB5282F1}" type="pres">
      <dgm:prSet presAssocID="{FBD32148-EAE2-4F15-9CFF-C8A060D25AA1}" presName="level2hierChild" presStyleCnt="0"/>
      <dgm:spPr/>
    </dgm:pt>
    <dgm:pt modelId="{7D715508-FC57-4EAB-9AB0-D50E20E657FE}" type="pres">
      <dgm:prSet presAssocID="{767F78D0-6270-4B24-AF50-68864387085F}" presName="conn2-1" presStyleLbl="parChTrans1D2" presStyleIdx="0" presStyleCnt="3"/>
      <dgm:spPr/>
    </dgm:pt>
    <dgm:pt modelId="{1BC77A52-F3B9-462E-9F65-02B0F223676B}" type="pres">
      <dgm:prSet presAssocID="{767F78D0-6270-4B24-AF50-68864387085F}" presName="connTx" presStyleLbl="parChTrans1D2" presStyleIdx="0" presStyleCnt="3"/>
      <dgm:spPr/>
    </dgm:pt>
    <dgm:pt modelId="{F02A5E8E-997E-4BA0-B86D-6675F50B992F}" type="pres">
      <dgm:prSet presAssocID="{D715D5CD-B639-40C4-81B7-EEF0780AA3CF}" presName="root2" presStyleCnt="0"/>
      <dgm:spPr/>
    </dgm:pt>
    <dgm:pt modelId="{9BCB97B0-E08D-4A1B-85FD-253D10C25823}" type="pres">
      <dgm:prSet presAssocID="{D715D5CD-B639-40C4-81B7-EEF0780AA3CF}" presName="LevelTwoTextNode" presStyleLbl="node2" presStyleIdx="0" presStyleCnt="3">
        <dgm:presLayoutVars>
          <dgm:chPref val="3"/>
        </dgm:presLayoutVars>
      </dgm:prSet>
      <dgm:spPr/>
    </dgm:pt>
    <dgm:pt modelId="{D737D78D-F80C-48F2-8B33-3E09DE04380C}" type="pres">
      <dgm:prSet presAssocID="{D715D5CD-B639-40C4-81B7-EEF0780AA3CF}" presName="level3hierChild" presStyleCnt="0"/>
      <dgm:spPr/>
    </dgm:pt>
    <dgm:pt modelId="{E03C41B2-B1D3-4FDA-8CCB-947C6446AC5C}" type="pres">
      <dgm:prSet presAssocID="{09223725-4ED1-4337-9B87-F75F80BBEFBC}" presName="conn2-1" presStyleLbl="parChTrans1D2" presStyleIdx="1" presStyleCnt="3"/>
      <dgm:spPr/>
    </dgm:pt>
    <dgm:pt modelId="{7ECB52DA-AF93-41DC-A508-D42801BF0C9F}" type="pres">
      <dgm:prSet presAssocID="{09223725-4ED1-4337-9B87-F75F80BBEFBC}" presName="connTx" presStyleLbl="parChTrans1D2" presStyleIdx="1" presStyleCnt="3"/>
      <dgm:spPr/>
    </dgm:pt>
    <dgm:pt modelId="{4D0A22EE-3E55-43AB-A16F-662DCC7ECDC9}" type="pres">
      <dgm:prSet presAssocID="{468F64C6-209A-4DBE-91F8-29ADBC33E53E}" presName="root2" presStyleCnt="0"/>
      <dgm:spPr/>
    </dgm:pt>
    <dgm:pt modelId="{F0D1BF33-FD34-4898-8AF9-E8B86B509C64}" type="pres">
      <dgm:prSet presAssocID="{468F64C6-209A-4DBE-91F8-29ADBC33E53E}" presName="LevelTwoTextNode" presStyleLbl="node2" presStyleIdx="1" presStyleCnt="3">
        <dgm:presLayoutVars>
          <dgm:chPref val="3"/>
        </dgm:presLayoutVars>
      </dgm:prSet>
      <dgm:spPr/>
    </dgm:pt>
    <dgm:pt modelId="{46BC9AC7-1252-45F3-B505-184E99EDC873}" type="pres">
      <dgm:prSet presAssocID="{468F64C6-209A-4DBE-91F8-29ADBC33E53E}" presName="level3hierChild" presStyleCnt="0"/>
      <dgm:spPr/>
    </dgm:pt>
    <dgm:pt modelId="{46FA4543-CE75-41E6-B298-7193BD063F52}" type="pres">
      <dgm:prSet presAssocID="{0B80A621-76A7-4800-B2D1-21A14B291BAB}" presName="root1" presStyleCnt="0"/>
      <dgm:spPr/>
    </dgm:pt>
    <dgm:pt modelId="{ED7AF091-B480-41FA-BE54-7261AD175D21}" type="pres">
      <dgm:prSet presAssocID="{0B80A621-76A7-4800-B2D1-21A14B291BAB}" presName="LevelOneTextNode" presStyleLbl="node0" presStyleIdx="2" presStyleCnt="3">
        <dgm:presLayoutVars>
          <dgm:chPref val="3"/>
        </dgm:presLayoutVars>
      </dgm:prSet>
      <dgm:spPr/>
    </dgm:pt>
    <dgm:pt modelId="{6FB748CE-28B7-447C-9230-49B06D011E3A}" type="pres">
      <dgm:prSet presAssocID="{0B80A621-76A7-4800-B2D1-21A14B291BAB}" presName="level2hierChild" presStyleCnt="0"/>
      <dgm:spPr/>
    </dgm:pt>
    <dgm:pt modelId="{553290DD-950F-4ED5-B18C-6D5A278570B0}" type="pres">
      <dgm:prSet presAssocID="{0729EBBA-08E4-4188-9ECA-BC4B162F9BFF}" presName="conn2-1" presStyleLbl="parChTrans1D2" presStyleIdx="2" presStyleCnt="3"/>
      <dgm:spPr/>
    </dgm:pt>
    <dgm:pt modelId="{7F09DE6E-C27B-4376-881F-FE6723CDF3B7}" type="pres">
      <dgm:prSet presAssocID="{0729EBBA-08E4-4188-9ECA-BC4B162F9BFF}" presName="connTx" presStyleLbl="parChTrans1D2" presStyleIdx="2" presStyleCnt="3"/>
      <dgm:spPr/>
    </dgm:pt>
    <dgm:pt modelId="{9B8324A2-F943-476C-B9B4-0C17A9A629E0}" type="pres">
      <dgm:prSet presAssocID="{53C45BA3-3BCE-4D6A-A0AC-1C8D45090A65}" presName="root2" presStyleCnt="0"/>
      <dgm:spPr/>
    </dgm:pt>
    <dgm:pt modelId="{8B95BCF4-0ECE-45E3-AD99-F32555A9E5E6}" type="pres">
      <dgm:prSet presAssocID="{53C45BA3-3BCE-4D6A-A0AC-1C8D45090A65}" presName="LevelTwoTextNode" presStyleLbl="node2" presStyleIdx="2" presStyleCnt="3">
        <dgm:presLayoutVars>
          <dgm:chPref val="3"/>
        </dgm:presLayoutVars>
      </dgm:prSet>
      <dgm:spPr/>
    </dgm:pt>
    <dgm:pt modelId="{569B05FE-6751-4B7F-99F5-923D3B371D99}" type="pres">
      <dgm:prSet presAssocID="{53C45BA3-3BCE-4D6A-A0AC-1C8D45090A65}" presName="level3hierChild" presStyleCnt="0"/>
      <dgm:spPr/>
    </dgm:pt>
  </dgm:ptLst>
  <dgm:cxnLst>
    <dgm:cxn modelId="{8085410D-6BFF-4237-AEA7-CE76A76D76BD}" type="presOf" srcId="{09223725-4ED1-4337-9B87-F75F80BBEFBC}" destId="{E03C41B2-B1D3-4FDA-8CCB-947C6446AC5C}" srcOrd="0" destOrd="0" presId="urn:microsoft.com/office/officeart/2005/8/layout/hierarchy2"/>
    <dgm:cxn modelId="{1D245D1D-04A8-40AD-A036-DD08D22FBF7F}" srcId="{61532FDD-48C6-4BB2-B671-5DFA86B26D66}" destId="{0B80A621-76A7-4800-B2D1-21A14B291BAB}" srcOrd="2" destOrd="0" parTransId="{7B28D186-54C0-41B3-8F51-51385E821110}" sibTransId="{F41B5321-0366-48DD-ABFD-DC322C8CD774}"/>
    <dgm:cxn modelId="{7203F72A-D987-474A-A3E1-37157CBDFE84}" srcId="{0B80A621-76A7-4800-B2D1-21A14B291BAB}" destId="{53C45BA3-3BCE-4D6A-A0AC-1C8D45090A65}" srcOrd="0" destOrd="0" parTransId="{0729EBBA-08E4-4188-9ECA-BC4B162F9BFF}" sibTransId="{7520B01F-9D1C-473C-9B7A-DBE21D709B41}"/>
    <dgm:cxn modelId="{8C072B42-0B37-47B2-AF30-989847D4E6D0}" type="presOf" srcId="{0729EBBA-08E4-4188-9ECA-BC4B162F9BFF}" destId="{553290DD-950F-4ED5-B18C-6D5A278570B0}" srcOrd="0" destOrd="0" presId="urn:microsoft.com/office/officeart/2005/8/layout/hierarchy2"/>
    <dgm:cxn modelId="{56E10446-A915-47A2-8630-18F6183D998B}" srcId="{61532FDD-48C6-4BB2-B671-5DFA86B26D66}" destId="{2717F624-13A2-4970-8199-828CE0F93C46}" srcOrd="0" destOrd="0" parTransId="{0F0ECD75-F8E3-4BC5-A532-286714854523}" sibTransId="{FC3258FC-4EF9-4A7E-92C8-5A382A0B64CF}"/>
    <dgm:cxn modelId="{774CB068-642F-41AB-B220-00B835F844CD}" type="presOf" srcId="{767F78D0-6270-4B24-AF50-68864387085F}" destId="{1BC77A52-F3B9-462E-9F65-02B0F223676B}" srcOrd="1" destOrd="0" presId="urn:microsoft.com/office/officeart/2005/8/layout/hierarchy2"/>
    <dgm:cxn modelId="{8F91C259-4898-4931-BF5A-DF129333EAA1}" type="presOf" srcId="{FBD32148-EAE2-4F15-9CFF-C8A060D25AA1}" destId="{602D959F-C16A-4DD0-A77C-B4D4AEC524CE}" srcOrd="0" destOrd="0" presId="urn:microsoft.com/office/officeart/2005/8/layout/hierarchy2"/>
    <dgm:cxn modelId="{2609DE7A-ECF3-4E81-952F-C454AFBCC6A9}" type="presOf" srcId="{0729EBBA-08E4-4188-9ECA-BC4B162F9BFF}" destId="{7F09DE6E-C27B-4376-881F-FE6723CDF3B7}" srcOrd="1" destOrd="0" presId="urn:microsoft.com/office/officeart/2005/8/layout/hierarchy2"/>
    <dgm:cxn modelId="{94EB8AAD-7B81-4218-9660-6E33F290EAC2}" type="presOf" srcId="{09223725-4ED1-4337-9B87-F75F80BBEFBC}" destId="{7ECB52DA-AF93-41DC-A508-D42801BF0C9F}" srcOrd="1" destOrd="0" presId="urn:microsoft.com/office/officeart/2005/8/layout/hierarchy2"/>
    <dgm:cxn modelId="{117FB6AD-5685-4035-AB22-DD4D68272542}" type="presOf" srcId="{61532FDD-48C6-4BB2-B671-5DFA86B26D66}" destId="{4587AC5B-61AC-4F20-951C-1534D33761B4}" srcOrd="0" destOrd="0" presId="urn:microsoft.com/office/officeart/2005/8/layout/hierarchy2"/>
    <dgm:cxn modelId="{E5CD7FC6-B7CC-46E1-A561-8B9A3A26BAA5}" srcId="{FBD32148-EAE2-4F15-9CFF-C8A060D25AA1}" destId="{D715D5CD-B639-40C4-81B7-EEF0780AA3CF}" srcOrd="0" destOrd="0" parTransId="{767F78D0-6270-4B24-AF50-68864387085F}" sibTransId="{7D25D099-3539-404F-A856-6C368929CE2B}"/>
    <dgm:cxn modelId="{21DEEAC6-34BD-4774-A672-551F69852425}" type="presOf" srcId="{53C45BA3-3BCE-4D6A-A0AC-1C8D45090A65}" destId="{8B95BCF4-0ECE-45E3-AD99-F32555A9E5E6}" srcOrd="0" destOrd="0" presId="urn:microsoft.com/office/officeart/2005/8/layout/hierarchy2"/>
    <dgm:cxn modelId="{CFC94BCB-D1A9-4B8A-BF01-451639E7E206}" type="presOf" srcId="{0B80A621-76A7-4800-B2D1-21A14B291BAB}" destId="{ED7AF091-B480-41FA-BE54-7261AD175D21}" srcOrd="0" destOrd="0" presId="urn:microsoft.com/office/officeart/2005/8/layout/hierarchy2"/>
    <dgm:cxn modelId="{258EC7D4-124D-4419-BB55-BB1348D6CAB9}" type="presOf" srcId="{D715D5CD-B639-40C4-81B7-EEF0780AA3CF}" destId="{9BCB97B0-E08D-4A1B-85FD-253D10C25823}" srcOrd="0" destOrd="0" presId="urn:microsoft.com/office/officeart/2005/8/layout/hierarchy2"/>
    <dgm:cxn modelId="{FDE842D5-D32F-4709-8123-42B5F75B04C2}" srcId="{FBD32148-EAE2-4F15-9CFF-C8A060D25AA1}" destId="{468F64C6-209A-4DBE-91F8-29ADBC33E53E}" srcOrd="1" destOrd="0" parTransId="{09223725-4ED1-4337-9B87-F75F80BBEFBC}" sibTransId="{21709774-8D37-4874-903F-A2A1EDB1A6AF}"/>
    <dgm:cxn modelId="{316051D9-9FB4-4DBA-9634-6ACC89653F86}" srcId="{61532FDD-48C6-4BB2-B671-5DFA86B26D66}" destId="{FBD32148-EAE2-4F15-9CFF-C8A060D25AA1}" srcOrd="1" destOrd="0" parTransId="{7AF41F9E-FD14-4562-920C-0E6260C1F6D6}" sibTransId="{73CF1AEB-0669-4778-ABFB-D69637AAE166}"/>
    <dgm:cxn modelId="{F95A3BDE-3D55-44D5-933A-A05B3BD20B25}" type="presOf" srcId="{2717F624-13A2-4970-8199-828CE0F93C46}" destId="{19BBFC89-20A9-44FD-9C21-E3A2CB186EB3}" srcOrd="0" destOrd="0" presId="urn:microsoft.com/office/officeart/2005/8/layout/hierarchy2"/>
    <dgm:cxn modelId="{FAEFE4E0-5D16-4641-A008-1966FF61A408}" type="presOf" srcId="{468F64C6-209A-4DBE-91F8-29ADBC33E53E}" destId="{F0D1BF33-FD34-4898-8AF9-E8B86B509C64}" srcOrd="0" destOrd="0" presId="urn:microsoft.com/office/officeart/2005/8/layout/hierarchy2"/>
    <dgm:cxn modelId="{37CE86E8-C487-4EBD-AB74-4161B9741FE9}" type="presOf" srcId="{767F78D0-6270-4B24-AF50-68864387085F}" destId="{7D715508-FC57-4EAB-9AB0-D50E20E657FE}" srcOrd="0" destOrd="0" presId="urn:microsoft.com/office/officeart/2005/8/layout/hierarchy2"/>
    <dgm:cxn modelId="{F6587A57-35C1-4122-BDE4-E31B84339D4A}" type="presParOf" srcId="{4587AC5B-61AC-4F20-951C-1534D33761B4}" destId="{A44EC0FC-B906-46AB-839E-CB3D06843DB6}" srcOrd="0" destOrd="0" presId="urn:microsoft.com/office/officeart/2005/8/layout/hierarchy2"/>
    <dgm:cxn modelId="{58D920C2-DEF5-47A2-BCE0-42F383A4C276}" type="presParOf" srcId="{A44EC0FC-B906-46AB-839E-CB3D06843DB6}" destId="{19BBFC89-20A9-44FD-9C21-E3A2CB186EB3}" srcOrd="0" destOrd="0" presId="urn:microsoft.com/office/officeart/2005/8/layout/hierarchy2"/>
    <dgm:cxn modelId="{E5BA3C9E-479B-41F9-A434-79AEA38228F8}" type="presParOf" srcId="{A44EC0FC-B906-46AB-839E-CB3D06843DB6}" destId="{C9DC76C1-6D6B-44D1-90EF-1C20BEDB7E9B}" srcOrd="1" destOrd="0" presId="urn:microsoft.com/office/officeart/2005/8/layout/hierarchy2"/>
    <dgm:cxn modelId="{C040CC65-22E1-45A5-B48C-F9E2652C4EAD}" type="presParOf" srcId="{4587AC5B-61AC-4F20-951C-1534D33761B4}" destId="{C7180ADD-070B-40FF-B840-783FC93BBE96}" srcOrd="1" destOrd="0" presId="urn:microsoft.com/office/officeart/2005/8/layout/hierarchy2"/>
    <dgm:cxn modelId="{51CCCAD4-A477-4E0D-A340-5B7078E492C1}" type="presParOf" srcId="{C7180ADD-070B-40FF-B840-783FC93BBE96}" destId="{602D959F-C16A-4DD0-A77C-B4D4AEC524CE}" srcOrd="0" destOrd="0" presId="urn:microsoft.com/office/officeart/2005/8/layout/hierarchy2"/>
    <dgm:cxn modelId="{7AC923EB-BCD9-4F84-9A70-C64E18F567D8}" type="presParOf" srcId="{C7180ADD-070B-40FF-B840-783FC93BBE96}" destId="{327A98B0-F6C4-4721-B977-6F85AB5282F1}" srcOrd="1" destOrd="0" presId="urn:microsoft.com/office/officeart/2005/8/layout/hierarchy2"/>
    <dgm:cxn modelId="{637F0A61-A1FE-414C-9636-6277EF69FA93}" type="presParOf" srcId="{327A98B0-F6C4-4721-B977-6F85AB5282F1}" destId="{7D715508-FC57-4EAB-9AB0-D50E20E657FE}" srcOrd="0" destOrd="0" presId="urn:microsoft.com/office/officeart/2005/8/layout/hierarchy2"/>
    <dgm:cxn modelId="{EBB2C717-146A-4C0C-A666-B4F9AB129F22}" type="presParOf" srcId="{7D715508-FC57-4EAB-9AB0-D50E20E657FE}" destId="{1BC77A52-F3B9-462E-9F65-02B0F223676B}" srcOrd="0" destOrd="0" presId="urn:microsoft.com/office/officeart/2005/8/layout/hierarchy2"/>
    <dgm:cxn modelId="{EB201D9E-C1CF-4FA7-9E00-645056AA0E3B}" type="presParOf" srcId="{327A98B0-F6C4-4721-B977-6F85AB5282F1}" destId="{F02A5E8E-997E-4BA0-B86D-6675F50B992F}" srcOrd="1" destOrd="0" presId="urn:microsoft.com/office/officeart/2005/8/layout/hierarchy2"/>
    <dgm:cxn modelId="{646B71C8-CB5C-4954-A5CB-2D5F7599ABD7}" type="presParOf" srcId="{F02A5E8E-997E-4BA0-B86D-6675F50B992F}" destId="{9BCB97B0-E08D-4A1B-85FD-253D10C25823}" srcOrd="0" destOrd="0" presId="urn:microsoft.com/office/officeart/2005/8/layout/hierarchy2"/>
    <dgm:cxn modelId="{F83EB34D-C434-43AB-97A3-2763E80020B8}" type="presParOf" srcId="{F02A5E8E-997E-4BA0-B86D-6675F50B992F}" destId="{D737D78D-F80C-48F2-8B33-3E09DE04380C}" srcOrd="1" destOrd="0" presId="urn:microsoft.com/office/officeart/2005/8/layout/hierarchy2"/>
    <dgm:cxn modelId="{9AFFB581-6098-426D-B29C-31DEA637468A}" type="presParOf" srcId="{327A98B0-F6C4-4721-B977-6F85AB5282F1}" destId="{E03C41B2-B1D3-4FDA-8CCB-947C6446AC5C}" srcOrd="2" destOrd="0" presId="urn:microsoft.com/office/officeart/2005/8/layout/hierarchy2"/>
    <dgm:cxn modelId="{21D3DF2A-3A01-47FB-AC59-1B9F18B08EA0}" type="presParOf" srcId="{E03C41B2-B1D3-4FDA-8CCB-947C6446AC5C}" destId="{7ECB52DA-AF93-41DC-A508-D42801BF0C9F}" srcOrd="0" destOrd="0" presId="urn:microsoft.com/office/officeart/2005/8/layout/hierarchy2"/>
    <dgm:cxn modelId="{4EDA819B-9F61-47AA-A9E6-78DCEE3D1F19}" type="presParOf" srcId="{327A98B0-F6C4-4721-B977-6F85AB5282F1}" destId="{4D0A22EE-3E55-43AB-A16F-662DCC7ECDC9}" srcOrd="3" destOrd="0" presId="urn:microsoft.com/office/officeart/2005/8/layout/hierarchy2"/>
    <dgm:cxn modelId="{16C4D6F3-6E56-4F2D-A7E2-2C52B90A8982}" type="presParOf" srcId="{4D0A22EE-3E55-43AB-A16F-662DCC7ECDC9}" destId="{F0D1BF33-FD34-4898-8AF9-E8B86B509C64}" srcOrd="0" destOrd="0" presId="urn:microsoft.com/office/officeart/2005/8/layout/hierarchy2"/>
    <dgm:cxn modelId="{D0F70EF3-6419-4DC4-9E25-39AC325E5352}" type="presParOf" srcId="{4D0A22EE-3E55-43AB-A16F-662DCC7ECDC9}" destId="{46BC9AC7-1252-45F3-B505-184E99EDC873}" srcOrd="1" destOrd="0" presId="urn:microsoft.com/office/officeart/2005/8/layout/hierarchy2"/>
    <dgm:cxn modelId="{F5A9C9FD-884D-4682-93BB-EBE1B660633C}" type="presParOf" srcId="{4587AC5B-61AC-4F20-951C-1534D33761B4}" destId="{46FA4543-CE75-41E6-B298-7193BD063F52}" srcOrd="2" destOrd="0" presId="urn:microsoft.com/office/officeart/2005/8/layout/hierarchy2"/>
    <dgm:cxn modelId="{67CAB5D6-C444-49FB-9643-549CAA1A565C}" type="presParOf" srcId="{46FA4543-CE75-41E6-B298-7193BD063F52}" destId="{ED7AF091-B480-41FA-BE54-7261AD175D21}" srcOrd="0" destOrd="0" presId="urn:microsoft.com/office/officeart/2005/8/layout/hierarchy2"/>
    <dgm:cxn modelId="{DD54C3D3-0F79-4A8F-A481-AEA61B2CF274}" type="presParOf" srcId="{46FA4543-CE75-41E6-B298-7193BD063F52}" destId="{6FB748CE-28B7-447C-9230-49B06D011E3A}" srcOrd="1" destOrd="0" presId="urn:microsoft.com/office/officeart/2005/8/layout/hierarchy2"/>
    <dgm:cxn modelId="{EC725F35-53C6-4E22-9B63-B6301E828FE6}" type="presParOf" srcId="{6FB748CE-28B7-447C-9230-49B06D011E3A}" destId="{553290DD-950F-4ED5-B18C-6D5A278570B0}" srcOrd="0" destOrd="0" presId="urn:microsoft.com/office/officeart/2005/8/layout/hierarchy2"/>
    <dgm:cxn modelId="{162462EA-9EFB-4EAC-9814-2774D5D0DE09}" type="presParOf" srcId="{553290DD-950F-4ED5-B18C-6D5A278570B0}" destId="{7F09DE6E-C27B-4376-881F-FE6723CDF3B7}" srcOrd="0" destOrd="0" presId="urn:microsoft.com/office/officeart/2005/8/layout/hierarchy2"/>
    <dgm:cxn modelId="{208696A9-B57E-4DAB-95DC-4F69D94096C0}" type="presParOf" srcId="{6FB748CE-28B7-447C-9230-49B06D011E3A}" destId="{9B8324A2-F943-476C-B9B4-0C17A9A629E0}" srcOrd="1" destOrd="0" presId="urn:microsoft.com/office/officeart/2005/8/layout/hierarchy2"/>
    <dgm:cxn modelId="{ADBAE9A3-8F7C-40C8-A86E-B9FCD9D41A9F}" type="presParOf" srcId="{9B8324A2-F943-476C-B9B4-0C17A9A629E0}" destId="{8B95BCF4-0ECE-45E3-AD99-F32555A9E5E6}" srcOrd="0" destOrd="0" presId="urn:microsoft.com/office/officeart/2005/8/layout/hierarchy2"/>
    <dgm:cxn modelId="{9FD35DBF-31F2-490C-AA74-0DD6D77E52F2}" type="presParOf" srcId="{9B8324A2-F943-476C-B9B4-0C17A9A629E0}" destId="{569B05FE-6751-4B7F-99F5-923D3B371D9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CC9977-FD7A-47DC-BD6F-2682960ADDAD}" type="doc">
      <dgm:prSet loTypeId="urn:microsoft.com/office/officeart/2005/8/layout/hierarchy1" loCatId="hierarchy" qsTypeId="urn:microsoft.com/office/officeart/2005/8/quickstyle/simple1" qsCatId="simple" csTypeId="urn:microsoft.com/office/officeart/2005/8/colors/accent5_2" csCatId="accent5"/>
      <dgm:spPr/>
      <dgm:t>
        <a:bodyPr/>
        <a:lstStyle/>
        <a:p>
          <a:endParaRPr lang="en-US"/>
        </a:p>
      </dgm:t>
    </dgm:pt>
    <dgm:pt modelId="{95CB700C-394F-40DC-BD68-559CF99990E6}">
      <dgm:prSet/>
      <dgm:spPr/>
      <dgm:t>
        <a:bodyPr/>
        <a:lstStyle/>
        <a:p>
          <a:r>
            <a:rPr lang="en-US"/>
            <a:t>KRS Uniform Residential Landlord Tenant Act (“URLTA”) Statutes</a:t>
          </a:r>
        </a:p>
      </dgm:t>
    </dgm:pt>
    <dgm:pt modelId="{66AABA95-ED9A-4FCB-ADF8-FDF517C83F76}" type="parTrans" cxnId="{949EAFEA-937C-4EAB-BB18-E01B9D2B4D63}">
      <dgm:prSet/>
      <dgm:spPr/>
      <dgm:t>
        <a:bodyPr/>
        <a:lstStyle/>
        <a:p>
          <a:endParaRPr lang="en-US"/>
        </a:p>
      </dgm:t>
    </dgm:pt>
    <dgm:pt modelId="{169464F0-02C7-4021-A03C-4FE2EF348649}" type="sibTrans" cxnId="{949EAFEA-937C-4EAB-BB18-E01B9D2B4D63}">
      <dgm:prSet/>
      <dgm:spPr/>
      <dgm:t>
        <a:bodyPr/>
        <a:lstStyle/>
        <a:p>
          <a:endParaRPr lang="en-US"/>
        </a:p>
      </dgm:t>
    </dgm:pt>
    <dgm:pt modelId="{28007688-17F4-4A40-8E4D-5E59BDC3407F}">
      <dgm:prSet/>
      <dgm:spPr/>
      <dgm:t>
        <a:bodyPr/>
        <a:lstStyle/>
        <a:p>
          <a:r>
            <a:rPr lang="en-US"/>
            <a:t>KRS Non-URLTA Statutes (and accompanying case law for both)</a:t>
          </a:r>
        </a:p>
      </dgm:t>
    </dgm:pt>
    <dgm:pt modelId="{6973E11C-F6CE-426A-97EA-0F6BC7A178A8}" type="parTrans" cxnId="{012B99DA-BC3E-4620-8D52-9D3943DE2E80}">
      <dgm:prSet/>
      <dgm:spPr/>
      <dgm:t>
        <a:bodyPr/>
        <a:lstStyle/>
        <a:p>
          <a:endParaRPr lang="en-US"/>
        </a:p>
      </dgm:t>
    </dgm:pt>
    <dgm:pt modelId="{D887B779-3E78-416E-AF82-0741A3D588E1}" type="sibTrans" cxnId="{012B99DA-BC3E-4620-8D52-9D3943DE2E80}">
      <dgm:prSet/>
      <dgm:spPr/>
      <dgm:t>
        <a:bodyPr/>
        <a:lstStyle/>
        <a:p>
          <a:endParaRPr lang="en-US"/>
        </a:p>
      </dgm:t>
    </dgm:pt>
    <dgm:pt modelId="{607125A9-DBD7-43C9-A71C-B1CAC0FABC08}">
      <dgm:prSet/>
      <dgm:spPr/>
      <dgm:t>
        <a:bodyPr/>
        <a:lstStyle/>
        <a:p>
          <a:r>
            <a:rPr lang="en-US"/>
            <a:t>Federal Statutes and Regulations for federally subsidized housing</a:t>
          </a:r>
        </a:p>
      </dgm:t>
    </dgm:pt>
    <dgm:pt modelId="{E5C0AB94-DAAC-453B-ABF2-BB73129EB85F}" type="parTrans" cxnId="{49C8302E-1946-49B4-9CAE-85550CEB1135}">
      <dgm:prSet/>
      <dgm:spPr/>
      <dgm:t>
        <a:bodyPr/>
        <a:lstStyle/>
        <a:p>
          <a:endParaRPr lang="en-US"/>
        </a:p>
      </dgm:t>
    </dgm:pt>
    <dgm:pt modelId="{4AC88934-78BD-4465-BEC3-AA27BAA58CBB}" type="sibTrans" cxnId="{49C8302E-1946-49B4-9CAE-85550CEB1135}">
      <dgm:prSet/>
      <dgm:spPr/>
      <dgm:t>
        <a:bodyPr/>
        <a:lstStyle/>
        <a:p>
          <a:endParaRPr lang="en-US"/>
        </a:p>
      </dgm:t>
    </dgm:pt>
    <dgm:pt modelId="{D86E472F-1E95-4E23-8702-056AEF766A09}" type="pres">
      <dgm:prSet presAssocID="{78CC9977-FD7A-47DC-BD6F-2682960ADDAD}" presName="hierChild1" presStyleCnt="0">
        <dgm:presLayoutVars>
          <dgm:chPref val="1"/>
          <dgm:dir/>
          <dgm:animOne val="branch"/>
          <dgm:animLvl val="lvl"/>
          <dgm:resizeHandles/>
        </dgm:presLayoutVars>
      </dgm:prSet>
      <dgm:spPr/>
    </dgm:pt>
    <dgm:pt modelId="{44041F50-12E3-4DC2-887F-0724BE29DFB7}" type="pres">
      <dgm:prSet presAssocID="{95CB700C-394F-40DC-BD68-559CF99990E6}" presName="hierRoot1" presStyleCnt="0"/>
      <dgm:spPr/>
    </dgm:pt>
    <dgm:pt modelId="{08EA620A-8D1E-434A-9473-9EF459931582}" type="pres">
      <dgm:prSet presAssocID="{95CB700C-394F-40DC-BD68-559CF99990E6}" presName="composite" presStyleCnt="0"/>
      <dgm:spPr/>
    </dgm:pt>
    <dgm:pt modelId="{E3C77CE5-B75B-4E11-B206-4816CA789FF9}" type="pres">
      <dgm:prSet presAssocID="{95CB700C-394F-40DC-BD68-559CF99990E6}" presName="background" presStyleLbl="node0" presStyleIdx="0" presStyleCnt="3"/>
      <dgm:spPr/>
    </dgm:pt>
    <dgm:pt modelId="{86325FC5-2302-4A83-9115-B0A4D72D9326}" type="pres">
      <dgm:prSet presAssocID="{95CB700C-394F-40DC-BD68-559CF99990E6}" presName="text" presStyleLbl="fgAcc0" presStyleIdx="0" presStyleCnt="3">
        <dgm:presLayoutVars>
          <dgm:chPref val="3"/>
        </dgm:presLayoutVars>
      </dgm:prSet>
      <dgm:spPr/>
    </dgm:pt>
    <dgm:pt modelId="{CC4FDD74-F4E4-4ED2-A54C-98D5078FC9B9}" type="pres">
      <dgm:prSet presAssocID="{95CB700C-394F-40DC-BD68-559CF99990E6}" presName="hierChild2" presStyleCnt="0"/>
      <dgm:spPr/>
    </dgm:pt>
    <dgm:pt modelId="{E2C09F04-00A3-49D3-9EF9-4EC5DEDB1A5E}" type="pres">
      <dgm:prSet presAssocID="{28007688-17F4-4A40-8E4D-5E59BDC3407F}" presName="hierRoot1" presStyleCnt="0"/>
      <dgm:spPr/>
    </dgm:pt>
    <dgm:pt modelId="{E84C8A27-6D3D-4D0E-9A01-5B95D44543DA}" type="pres">
      <dgm:prSet presAssocID="{28007688-17F4-4A40-8E4D-5E59BDC3407F}" presName="composite" presStyleCnt="0"/>
      <dgm:spPr/>
    </dgm:pt>
    <dgm:pt modelId="{2D5FF314-F816-460A-B85F-0E0714FFF903}" type="pres">
      <dgm:prSet presAssocID="{28007688-17F4-4A40-8E4D-5E59BDC3407F}" presName="background" presStyleLbl="node0" presStyleIdx="1" presStyleCnt="3"/>
      <dgm:spPr/>
    </dgm:pt>
    <dgm:pt modelId="{A6691E2C-03F1-4D46-A487-B2B5909A22E7}" type="pres">
      <dgm:prSet presAssocID="{28007688-17F4-4A40-8E4D-5E59BDC3407F}" presName="text" presStyleLbl="fgAcc0" presStyleIdx="1" presStyleCnt="3">
        <dgm:presLayoutVars>
          <dgm:chPref val="3"/>
        </dgm:presLayoutVars>
      </dgm:prSet>
      <dgm:spPr/>
    </dgm:pt>
    <dgm:pt modelId="{C9C0BC23-353D-42EE-B7F5-BD4DD6D8A0B8}" type="pres">
      <dgm:prSet presAssocID="{28007688-17F4-4A40-8E4D-5E59BDC3407F}" presName="hierChild2" presStyleCnt="0"/>
      <dgm:spPr/>
    </dgm:pt>
    <dgm:pt modelId="{4059AACE-42A0-476E-96FE-34A12F49A053}" type="pres">
      <dgm:prSet presAssocID="{607125A9-DBD7-43C9-A71C-B1CAC0FABC08}" presName="hierRoot1" presStyleCnt="0"/>
      <dgm:spPr/>
    </dgm:pt>
    <dgm:pt modelId="{A56A8748-F196-424A-B2E5-5778ECF6616E}" type="pres">
      <dgm:prSet presAssocID="{607125A9-DBD7-43C9-A71C-B1CAC0FABC08}" presName="composite" presStyleCnt="0"/>
      <dgm:spPr/>
    </dgm:pt>
    <dgm:pt modelId="{DAA502A9-E0CF-406A-9E4C-AFD8BE220A89}" type="pres">
      <dgm:prSet presAssocID="{607125A9-DBD7-43C9-A71C-B1CAC0FABC08}" presName="background" presStyleLbl="node0" presStyleIdx="2" presStyleCnt="3"/>
      <dgm:spPr/>
    </dgm:pt>
    <dgm:pt modelId="{C7F3571C-2014-47A3-B161-E70FF54CE062}" type="pres">
      <dgm:prSet presAssocID="{607125A9-DBD7-43C9-A71C-B1CAC0FABC08}" presName="text" presStyleLbl="fgAcc0" presStyleIdx="2" presStyleCnt="3">
        <dgm:presLayoutVars>
          <dgm:chPref val="3"/>
        </dgm:presLayoutVars>
      </dgm:prSet>
      <dgm:spPr/>
    </dgm:pt>
    <dgm:pt modelId="{C90390D6-86C1-4724-B04C-96DD9A1716FD}" type="pres">
      <dgm:prSet presAssocID="{607125A9-DBD7-43C9-A71C-B1CAC0FABC08}" presName="hierChild2" presStyleCnt="0"/>
      <dgm:spPr/>
    </dgm:pt>
  </dgm:ptLst>
  <dgm:cxnLst>
    <dgm:cxn modelId="{49C8302E-1946-49B4-9CAE-85550CEB1135}" srcId="{78CC9977-FD7A-47DC-BD6F-2682960ADDAD}" destId="{607125A9-DBD7-43C9-A71C-B1CAC0FABC08}" srcOrd="2" destOrd="0" parTransId="{E5C0AB94-DAAC-453B-ABF2-BB73129EB85F}" sibTransId="{4AC88934-78BD-4465-BEC3-AA27BAA58CBB}"/>
    <dgm:cxn modelId="{D9E6E142-020F-4A5F-811D-4D59CB4318B9}" type="presOf" srcId="{28007688-17F4-4A40-8E4D-5E59BDC3407F}" destId="{A6691E2C-03F1-4D46-A487-B2B5909A22E7}" srcOrd="0" destOrd="0" presId="urn:microsoft.com/office/officeart/2005/8/layout/hierarchy1"/>
    <dgm:cxn modelId="{EE060097-EF98-42CA-A035-20DB8C56EFD1}" type="presOf" srcId="{607125A9-DBD7-43C9-A71C-B1CAC0FABC08}" destId="{C7F3571C-2014-47A3-B161-E70FF54CE062}" srcOrd="0" destOrd="0" presId="urn:microsoft.com/office/officeart/2005/8/layout/hierarchy1"/>
    <dgm:cxn modelId="{62F2AACC-0E9D-44E3-9025-CFBD3E305F8C}" type="presOf" srcId="{78CC9977-FD7A-47DC-BD6F-2682960ADDAD}" destId="{D86E472F-1E95-4E23-8702-056AEF766A09}" srcOrd="0" destOrd="0" presId="urn:microsoft.com/office/officeart/2005/8/layout/hierarchy1"/>
    <dgm:cxn modelId="{012B99DA-BC3E-4620-8D52-9D3943DE2E80}" srcId="{78CC9977-FD7A-47DC-BD6F-2682960ADDAD}" destId="{28007688-17F4-4A40-8E4D-5E59BDC3407F}" srcOrd="1" destOrd="0" parTransId="{6973E11C-F6CE-426A-97EA-0F6BC7A178A8}" sibTransId="{D887B779-3E78-416E-AF82-0741A3D588E1}"/>
    <dgm:cxn modelId="{949EAFEA-937C-4EAB-BB18-E01B9D2B4D63}" srcId="{78CC9977-FD7A-47DC-BD6F-2682960ADDAD}" destId="{95CB700C-394F-40DC-BD68-559CF99990E6}" srcOrd="0" destOrd="0" parTransId="{66AABA95-ED9A-4FCB-ADF8-FDF517C83F76}" sibTransId="{169464F0-02C7-4021-A03C-4FE2EF348649}"/>
    <dgm:cxn modelId="{CEEF88F7-7D85-4B83-BB1D-3C6D3BDB7E5E}" type="presOf" srcId="{95CB700C-394F-40DC-BD68-559CF99990E6}" destId="{86325FC5-2302-4A83-9115-B0A4D72D9326}" srcOrd="0" destOrd="0" presId="urn:microsoft.com/office/officeart/2005/8/layout/hierarchy1"/>
    <dgm:cxn modelId="{0B21A77B-90B2-458D-9152-B2D87AF4F2E8}" type="presParOf" srcId="{D86E472F-1E95-4E23-8702-056AEF766A09}" destId="{44041F50-12E3-4DC2-887F-0724BE29DFB7}" srcOrd="0" destOrd="0" presId="urn:microsoft.com/office/officeart/2005/8/layout/hierarchy1"/>
    <dgm:cxn modelId="{4D4AF9ED-2608-4310-9F68-FA3BFE8F0B38}" type="presParOf" srcId="{44041F50-12E3-4DC2-887F-0724BE29DFB7}" destId="{08EA620A-8D1E-434A-9473-9EF459931582}" srcOrd="0" destOrd="0" presId="urn:microsoft.com/office/officeart/2005/8/layout/hierarchy1"/>
    <dgm:cxn modelId="{9AEE7D29-52DD-4441-8CB7-EA6AF86F31BE}" type="presParOf" srcId="{08EA620A-8D1E-434A-9473-9EF459931582}" destId="{E3C77CE5-B75B-4E11-B206-4816CA789FF9}" srcOrd="0" destOrd="0" presId="urn:microsoft.com/office/officeart/2005/8/layout/hierarchy1"/>
    <dgm:cxn modelId="{7910F2B4-F492-467C-8696-6DDE74355E6A}" type="presParOf" srcId="{08EA620A-8D1E-434A-9473-9EF459931582}" destId="{86325FC5-2302-4A83-9115-B0A4D72D9326}" srcOrd="1" destOrd="0" presId="urn:microsoft.com/office/officeart/2005/8/layout/hierarchy1"/>
    <dgm:cxn modelId="{35F738A2-9672-4FA7-AEFA-80D9033BB7C5}" type="presParOf" srcId="{44041F50-12E3-4DC2-887F-0724BE29DFB7}" destId="{CC4FDD74-F4E4-4ED2-A54C-98D5078FC9B9}" srcOrd="1" destOrd="0" presId="urn:microsoft.com/office/officeart/2005/8/layout/hierarchy1"/>
    <dgm:cxn modelId="{37D5EA35-1A56-4CC1-A2EA-0AFB22CAAFAB}" type="presParOf" srcId="{D86E472F-1E95-4E23-8702-056AEF766A09}" destId="{E2C09F04-00A3-49D3-9EF9-4EC5DEDB1A5E}" srcOrd="1" destOrd="0" presId="urn:microsoft.com/office/officeart/2005/8/layout/hierarchy1"/>
    <dgm:cxn modelId="{EE5EEC9C-97A3-4EEB-86EC-5C557DAD5ECE}" type="presParOf" srcId="{E2C09F04-00A3-49D3-9EF9-4EC5DEDB1A5E}" destId="{E84C8A27-6D3D-4D0E-9A01-5B95D44543DA}" srcOrd="0" destOrd="0" presId="urn:microsoft.com/office/officeart/2005/8/layout/hierarchy1"/>
    <dgm:cxn modelId="{71433F64-BB54-44CB-8BAC-958257E0763E}" type="presParOf" srcId="{E84C8A27-6D3D-4D0E-9A01-5B95D44543DA}" destId="{2D5FF314-F816-460A-B85F-0E0714FFF903}" srcOrd="0" destOrd="0" presId="urn:microsoft.com/office/officeart/2005/8/layout/hierarchy1"/>
    <dgm:cxn modelId="{B4BAA875-F2A7-4712-8CA4-2543CF65059C}" type="presParOf" srcId="{E84C8A27-6D3D-4D0E-9A01-5B95D44543DA}" destId="{A6691E2C-03F1-4D46-A487-B2B5909A22E7}" srcOrd="1" destOrd="0" presId="urn:microsoft.com/office/officeart/2005/8/layout/hierarchy1"/>
    <dgm:cxn modelId="{CC8DDBCC-3A74-44A5-9E99-693E46DC1CE3}" type="presParOf" srcId="{E2C09F04-00A3-49D3-9EF9-4EC5DEDB1A5E}" destId="{C9C0BC23-353D-42EE-B7F5-BD4DD6D8A0B8}" srcOrd="1" destOrd="0" presId="urn:microsoft.com/office/officeart/2005/8/layout/hierarchy1"/>
    <dgm:cxn modelId="{A6E2FDA0-33AE-4265-94B3-1EECAABE4141}" type="presParOf" srcId="{D86E472F-1E95-4E23-8702-056AEF766A09}" destId="{4059AACE-42A0-476E-96FE-34A12F49A053}" srcOrd="2" destOrd="0" presId="urn:microsoft.com/office/officeart/2005/8/layout/hierarchy1"/>
    <dgm:cxn modelId="{5105BB2C-67BD-473C-BCEE-F4323F444FC0}" type="presParOf" srcId="{4059AACE-42A0-476E-96FE-34A12F49A053}" destId="{A56A8748-F196-424A-B2E5-5778ECF6616E}" srcOrd="0" destOrd="0" presId="urn:microsoft.com/office/officeart/2005/8/layout/hierarchy1"/>
    <dgm:cxn modelId="{40436C47-B7B6-4ABE-A7B9-BC260378533C}" type="presParOf" srcId="{A56A8748-F196-424A-B2E5-5778ECF6616E}" destId="{DAA502A9-E0CF-406A-9E4C-AFD8BE220A89}" srcOrd="0" destOrd="0" presId="urn:microsoft.com/office/officeart/2005/8/layout/hierarchy1"/>
    <dgm:cxn modelId="{3A9E38F8-D454-4056-8843-ED432DC947C7}" type="presParOf" srcId="{A56A8748-F196-424A-B2E5-5778ECF6616E}" destId="{C7F3571C-2014-47A3-B161-E70FF54CE062}" srcOrd="1" destOrd="0" presId="urn:microsoft.com/office/officeart/2005/8/layout/hierarchy1"/>
    <dgm:cxn modelId="{55EBCC21-290D-47FF-AD0D-3BC1489466F5}" type="presParOf" srcId="{4059AACE-42A0-476E-96FE-34A12F49A053}" destId="{C90390D6-86C1-4724-B04C-96DD9A1716F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E146C88-94F0-4CDF-AAD2-FAE68ECB8F3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98190E26-B9F0-4BA7-B593-0F925A3F2B46}">
      <dgm:prSet/>
      <dgm:spPr/>
      <dgm:t>
        <a:bodyPr/>
        <a:lstStyle/>
        <a:p>
          <a:r>
            <a:rPr lang="en-US"/>
            <a:t>Notice </a:t>
          </a:r>
        </a:p>
      </dgm:t>
    </dgm:pt>
    <dgm:pt modelId="{C9D09987-3BBE-4ED4-B293-136271CCFBEE}" type="parTrans" cxnId="{7BA6D487-495F-423C-AAE5-2994632D5DC9}">
      <dgm:prSet/>
      <dgm:spPr/>
      <dgm:t>
        <a:bodyPr/>
        <a:lstStyle/>
        <a:p>
          <a:endParaRPr lang="en-US"/>
        </a:p>
      </dgm:t>
    </dgm:pt>
    <dgm:pt modelId="{49651B57-7D4E-44BD-B2B7-B824EA5E6E81}" type="sibTrans" cxnId="{7BA6D487-495F-423C-AAE5-2994632D5DC9}">
      <dgm:prSet/>
      <dgm:spPr/>
      <dgm:t>
        <a:bodyPr/>
        <a:lstStyle/>
        <a:p>
          <a:endParaRPr lang="en-US"/>
        </a:p>
      </dgm:t>
    </dgm:pt>
    <dgm:pt modelId="{EEBF5C22-167F-4FAA-88B5-8EA6B211CD07}">
      <dgm:prSet/>
      <dgm:spPr/>
      <dgm:t>
        <a:bodyPr/>
        <a:lstStyle/>
        <a:p>
          <a:r>
            <a:rPr lang="en-US"/>
            <a:t>Service</a:t>
          </a:r>
        </a:p>
      </dgm:t>
    </dgm:pt>
    <dgm:pt modelId="{13A0FF8D-3998-456D-AEDA-FBEB145C3F54}" type="parTrans" cxnId="{E1C5C451-E2C7-406C-B72E-D7FE9447F40D}">
      <dgm:prSet/>
      <dgm:spPr/>
      <dgm:t>
        <a:bodyPr/>
        <a:lstStyle/>
        <a:p>
          <a:endParaRPr lang="en-US"/>
        </a:p>
      </dgm:t>
    </dgm:pt>
    <dgm:pt modelId="{B6CEC036-5691-4F25-B3D3-EEB6D1C16697}" type="sibTrans" cxnId="{E1C5C451-E2C7-406C-B72E-D7FE9447F40D}">
      <dgm:prSet/>
      <dgm:spPr/>
      <dgm:t>
        <a:bodyPr/>
        <a:lstStyle/>
        <a:p>
          <a:endParaRPr lang="en-US"/>
        </a:p>
      </dgm:t>
    </dgm:pt>
    <dgm:pt modelId="{CD09F9AD-88AF-4F02-9CAA-8939845DCE2D}">
      <dgm:prSet/>
      <dgm:spPr/>
      <dgm:t>
        <a:bodyPr/>
        <a:lstStyle/>
        <a:p>
          <a:r>
            <a:rPr lang="en-US"/>
            <a:t>Properly filed complaint</a:t>
          </a:r>
        </a:p>
      </dgm:t>
    </dgm:pt>
    <dgm:pt modelId="{DC50E589-A5BD-4CED-AA38-C36B93DEF89E}" type="parTrans" cxnId="{54238269-29EA-48B3-AD6D-5D2A587332E9}">
      <dgm:prSet/>
      <dgm:spPr/>
      <dgm:t>
        <a:bodyPr/>
        <a:lstStyle/>
        <a:p>
          <a:endParaRPr lang="en-US"/>
        </a:p>
      </dgm:t>
    </dgm:pt>
    <dgm:pt modelId="{91038DAE-30F0-46BC-A85D-C328A91BC638}" type="sibTrans" cxnId="{54238269-29EA-48B3-AD6D-5D2A587332E9}">
      <dgm:prSet/>
      <dgm:spPr/>
      <dgm:t>
        <a:bodyPr/>
        <a:lstStyle/>
        <a:p>
          <a:endParaRPr lang="en-US"/>
        </a:p>
      </dgm:t>
    </dgm:pt>
    <dgm:pt modelId="{B29A5E25-21AA-461A-A4F2-FBD2D29A472A}">
      <dgm:prSet/>
      <dgm:spPr/>
      <dgm:t>
        <a:bodyPr/>
        <a:lstStyle/>
        <a:p>
          <a:r>
            <a:rPr lang="en-US"/>
            <a:t>Valid basis to evict</a:t>
          </a:r>
        </a:p>
      </dgm:t>
    </dgm:pt>
    <dgm:pt modelId="{349F856A-417C-419E-8AFB-BDA53183E9B7}" type="parTrans" cxnId="{2644649A-D060-49A0-BE22-AD25225C7371}">
      <dgm:prSet/>
      <dgm:spPr/>
      <dgm:t>
        <a:bodyPr/>
        <a:lstStyle/>
        <a:p>
          <a:endParaRPr lang="en-US"/>
        </a:p>
      </dgm:t>
    </dgm:pt>
    <dgm:pt modelId="{E1CAA0A8-0A5C-4679-8975-D0AD29E10048}" type="sibTrans" cxnId="{2644649A-D060-49A0-BE22-AD25225C7371}">
      <dgm:prSet/>
      <dgm:spPr/>
      <dgm:t>
        <a:bodyPr/>
        <a:lstStyle/>
        <a:p>
          <a:endParaRPr lang="en-US"/>
        </a:p>
      </dgm:t>
    </dgm:pt>
    <dgm:pt modelId="{BC16AAC0-112B-4546-9039-50B3D5FC1715}">
      <dgm:prSet/>
      <dgm:spPr/>
      <dgm:t>
        <a:bodyPr/>
        <a:lstStyle/>
        <a:p>
          <a:r>
            <a:rPr lang="en-US"/>
            <a:t>Appeal</a:t>
          </a:r>
        </a:p>
      </dgm:t>
    </dgm:pt>
    <dgm:pt modelId="{98B17AC5-E290-4012-9A3C-CA34FC61A084}" type="parTrans" cxnId="{B5FA64DE-06A1-4085-9987-F632BEE3BA56}">
      <dgm:prSet/>
      <dgm:spPr/>
      <dgm:t>
        <a:bodyPr/>
        <a:lstStyle/>
        <a:p>
          <a:endParaRPr lang="en-US"/>
        </a:p>
      </dgm:t>
    </dgm:pt>
    <dgm:pt modelId="{AC280E6D-2087-440D-8E15-751974400B60}" type="sibTrans" cxnId="{B5FA64DE-06A1-4085-9987-F632BEE3BA56}">
      <dgm:prSet/>
      <dgm:spPr/>
      <dgm:t>
        <a:bodyPr/>
        <a:lstStyle/>
        <a:p>
          <a:endParaRPr lang="en-US"/>
        </a:p>
      </dgm:t>
    </dgm:pt>
    <dgm:pt modelId="{3C24C3D8-2521-4F0F-87ED-A91207B6EE3B}" type="pres">
      <dgm:prSet presAssocID="{4E146C88-94F0-4CDF-AAD2-FAE68ECB8F36}" presName="linear" presStyleCnt="0">
        <dgm:presLayoutVars>
          <dgm:animLvl val="lvl"/>
          <dgm:resizeHandles val="exact"/>
        </dgm:presLayoutVars>
      </dgm:prSet>
      <dgm:spPr/>
    </dgm:pt>
    <dgm:pt modelId="{0749736D-216A-4A97-A445-F0C82F56D27A}" type="pres">
      <dgm:prSet presAssocID="{98190E26-B9F0-4BA7-B593-0F925A3F2B46}" presName="parentText" presStyleLbl="node1" presStyleIdx="0" presStyleCnt="5">
        <dgm:presLayoutVars>
          <dgm:chMax val="0"/>
          <dgm:bulletEnabled val="1"/>
        </dgm:presLayoutVars>
      </dgm:prSet>
      <dgm:spPr/>
    </dgm:pt>
    <dgm:pt modelId="{B96559C0-7844-4B1E-8E97-31A9D73902EF}" type="pres">
      <dgm:prSet presAssocID="{49651B57-7D4E-44BD-B2B7-B824EA5E6E81}" presName="spacer" presStyleCnt="0"/>
      <dgm:spPr/>
    </dgm:pt>
    <dgm:pt modelId="{30D52512-8C5A-491D-BC13-A26682F6C42F}" type="pres">
      <dgm:prSet presAssocID="{EEBF5C22-167F-4FAA-88B5-8EA6B211CD07}" presName="parentText" presStyleLbl="node1" presStyleIdx="1" presStyleCnt="5">
        <dgm:presLayoutVars>
          <dgm:chMax val="0"/>
          <dgm:bulletEnabled val="1"/>
        </dgm:presLayoutVars>
      </dgm:prSet>
      <dgm:spPr/>
    </dgm:pt>
    <dgm:pt modelId="{CADBB4DE-4E75-40A6-B243-A9B1EC07E403}" type="pres">
      <dgm:prSet presAssocID="{B6CEC036-5691-4F25-B3D3-EEB6D1C16697}" presName="spacer" presStyleCnt="0"/>
      <dgm:spPr/>
    </dgm:pt>
    <dgm:pt modelId="{AAFF64E5-3C2A-4C6A-A345-6AE674CB7E2B}" type="pres">
      <dgm:prSet presAssocID="{CD09F9AD-88AF-4F02-9CAA-8939845DCE2D}" presName="parentText" presStyleLbl="node1" presStyleIdx="2" presStyleCnt="5">
        <dgm:presLayoutVars>
          <dgm:chMax val="0"/>
          <dgm:bulletEnabled val="1"/>
        </dgm:presLayoutVars>
      </dgm:prSet>
      <dgm:spPr/>
    </dgm:pt>
    <dgm:pt modelId="{49C30EEE-3762-437B-B0CB-E4C5F96EBCCA}" type="pres">
      <dgm:prSet presAssocID="{91038DAE-30F0-46BC-A85D-C328A91BC638}" presName="spacer" presStyleCnt="0"/>
      <dgm:spPr/>
    </dgm:pt>
    <dgm:pt modelId="{C24078A8-B6E5-4EE0-AD1C-1CDAAA39B6AE}" type="pres">
      <dgm:prSet presAssocID="{B29A5E25-21AA-461A-A4F2-FBD2D29A472A}" presName="parentText" presStyleLbl="node1" presStyleIdx="3" presStyleCnt="5">
        <dgm:presLayoutVars>
          <dgm:chMax val="0"/>
          <dgm:bulletEnabled val="1"/>
        </dgm:presLayoutVars>
      </dgm:prSet>
      <dgm:spPr/>
    </dgm:pt>
    <dgm:pt modelId="{440E6CC5-BF2D-46FE-966D-418B94B10EDA}" type="pres">
      <dgm:prSet presAssocID="{E1CAA0A8-0A5C-4679-8975-D0AD29E10048}" presName="spacer" presStyleCnt="0"/>
      <dgm:spPr/>
    </dgm:pt>
    <dgm:pt modelId="{EE928470-BEAF-4107-B762-2682F85F62E6}" type="pres">
      <dgm:prSet presAssocID="{BC16AAC0-112B-4546-9039-50B3D5FC1715}" presName="parentText" presStyleLbl="node1" presStyleIdx="4" presStyleCnt="5">
        <dgm:presLayoutVars>
          <dgm:chMax val="0"/>
          <dgm:bulletEnabled val="1"/>
        </dgm:presLayoutVars>
      </dgm:prSet>
      <dgm:spPr/>
    </dgm:pt>
  </dgm:ptLst>
  <dgm:cxnLst>
    <dgm:cxn modelId="{720C6E25-ECD5-4CFA-9249-8098C80F8C8D}" type="presOf" srcId="{BC16AAC0-112B-4546-9039-50B3D5FC1715}" destId="{EE928470-BEAF-4107-B762-2682F85F62E6}" srcOrd="0" destOrd="0" presId="urn:microsoft.com/office/officeart/2005/8/layout/vList2"/>
    <dgm:cxn modelId="{80FF4238-0C4E-49B0-BD9D-0A570E81C49D}" type="presOf" srcId="{98190E26-B9F0-4BA7-B593-0F925A3F2B46}" destId="{0749736D-216A-4A97-A445-F0C82F56D27A}" srcOrd="0" destOrd="0" presId="urn:microsoft.com/office/officeart/2005/8/layout/vList2"/>
    <dgm:cxn modelId="{41C37D41-0292-42E0-A99A-296C9A9B75ED}" type="presOf" srcId="{EEBF5C22-167F-4FAA-88B5-8EA6B211CD07}" destId="{30D52512-8C5A-491D-BC13-A26682F6C42F}" srcOrd="0" destOrd="0" presId="urn:microsoft.com/office/officeart/2005/8/layout/vList2"/>
    <dgm:cxn modelId="{30825465-D603-4443-9369-FD653EFF0079}" type="presOf" srcId="{4E146C88-94F0-4CDF-AAD2-FAE68ECB8F36}" destId="{3C24C3D8-2521-4F0F-87ED-A91207B6EE3B}" srcOrd="0" destOrd="0" presId="urn:microsoft.com/office/officeart/2005/8/layout/vList2"/>
    <dgm:cxn modelId="{54238269-29EA-48B3-AD6D-5D2A587332E9}" srcId="{4E146C88-94F0-4CDF-AAD2-FAE68ECB8F36}" destId="{CD09F9AD-88AF-4F02-9CAA-8939845DCE2D}" srcOrd="2" destOrd="0" parTransId="{DC50E589-A5BD-4CED-AA38-C36B93DEF89E}" sibTransId="{91038DAE-30F0-46BC-A85D-C328A91BC638}"/>
    <dgm:cxn modelId="{E1C5C451-E2C7-406C-B72E-D7FE9447F40D}" srcId="{4E146C88-94F0-4CDF-AAD2-FAE68ECB8F36}" destId="{EEBF5C22-167F-4FAA-88B5-8EA6B211CD07}" srcOrd="1" destOrd="0" parTransId="{13A0FF8D-3998-456D-AEDA-FBEB145C3F54}" sibTransId="{B6CEC036-5691-4F25-B3D3-EEB6D1C16697}"/>
    <dgm:cxn modelId="{F97F1974-7891-42F5-ADBF-3378D79AD11C}" type="presOf" srcId="{B29A5E25-21AA-461A-A4F2-FBD2D29A472A}" destId="{C24078A8-B6E5-4EE0-AD1C-1CDAAA39B6AE}" srcOrd="0" destOrd="0" presId="urn:microsoft.com/office/officeart/2005/8/layout/vList2"/>
    <dgm:cxn modelId="{3225BD75-6D71-4DAB-9C02-15563FB593B6}" type="presOf" srcId="{CD09F9AD-88AF-4F02-9CAA-8939845DCE2D}" destId="{AAFF64E5-3C2A-4C6A-A345-6AE674CB7E2B}" srcOrd="0" destOrd="0" presId="urn:microsoft.com/office/officeart/2005/8/layout/vList2"/>
    <dgm:cxn modelId="{7BA6D487-495F-423C-AAE5-2994632D5DC9}" srcId="{4E146C88-94F0-4CDF-AAD2-FAE68ECB8F36}" destId="{98190E26-B9F0-4BA7-B593-0F925A3F2B46}" srcOrd="0" destOrd="0" parTransId="{C9D09987-3BBE-4ED4-B293-136271CCFBEE}" sibTransId="{49651B57-7D4E-44BD-B2B7-B824EA5E6E81}"/>
    <dgm:cxn modelId="{2644649A-D060-49A0-BE22-AD25225C7371}" srcId="{4E146C88-94F0-4CDF-AAD2-FAE68ECB8F36}" destId="{B29A5E25-21AA-461A-A4F2-FBD2D29A472A}" srcOrd="3" destOrd="0" parTransId="{349F856A-417C-419E-8AFB-BDA53183E9B7}" sibTransId="{E1CAA0A8-0A5C-4679-8975-D0AD29E10048}"/>
    <dgm:cxn modelId="{B5FA64DE-06A1-4085-9987-F632BEE3BA56}" srcId="{4E146C88-94F0-4CDF-AAD2-FAE68ECB8F36}" destId="{BC16AAC0-112B-4546-9039-50B3D5FC1715}" srcOrd="4" destOrd="0" parTransId="{98B17AC5-E290-4012-9A3C-CA34FC61A084}" sibTransId="{AC280E6D-2087-440D-8E15-751974400B60}"/>
    <dgm:cxn modelId="{79F30F6C-CE15-40D6-BB91-FDF44FE3F907}" type="presParOf" srcId="{3C24C3D8-2521-4F0F-87ED-A91207B6EE3B}" destId="{0749736D-216A-4A97-A445-F0C82F56D27A}" srcOrd="0" destOrd="0" presId="urn:microsoft.com/office/officeart/2005/8/layout/vList2"/>
    <dgm:cxn modelId="{ECFD121D-9325-415C-850E-E5D2586E6A54}" type="presParOf" srcId="{3C24C3D8-2521-4F0F-87ED-A91207B6EE3B}" destId="{B96559C0-7844-4B1E-8E97-31A9D73902EF}" srcOrd="1" destOrd="0" presId="urn:microsoft.com/office/officeart/2005/8/layout/vList2"/>
    <dgm:cxn modelId="{401198DE-F605-4E5C-B2EC-39F8C8D32D46}" type="presParOf" srcId="{3C24C3D8-2521-4F0F-87ED-A91207B6EE3B}" destId="{30D52512-8C5A-491D-BC13-A26682F6C42F}" srcOrd="2" destOrd="0" presId="urn:microsoft.com/office/officeart/2005/8/layout/vList2"/>
    <dgm:cxn modelId="{557AA995-BB8E-4A45-9BA2-B4A5021A762E}" type="presParOf" srcId="{3C24C3D8-2521-4F0F-87ED-A91207B6EE3B}" destId="{CADBB4DE-4E75-40A6-B243-A9B1EC07E403}" srcOrd="3" destOrd="0" presId="urn:microsoft.com/office/officeart/2005/8/layout/vList2"/>
    <dgm:cxn modelId="{783C101A-92E2-4929-96B5-1160768B6B78}" type="presParOf" srcId="{3C24C3D8-2521-4F0F-87ED-A91207B6EE3B}" destId="{AAFF64E5-3C2A-4C6A-A345-6AE674CB7E2B}" srcOrd="4" destOrd="0" presId="urn:microsoft.com/office/officeart/2005/8/layout/vList2"/>
    <dgm:cxn modelId="{6EE77BC1-ED0F-49BC-8F78-DB464B3D3F82}" type="presParOf" srcId="{3C24C3D8-2521-4F0F-87ED-A91207B6EE3B}" destId="{49C30EEE-3762-437B-B0CB-E4C5F96EBCCA}" srcOrd="5" destOrd="0" presId="urn:microsoft.com/office/officeart/2005/8/layout/vList2"/>
    <dgm:cxn modelId="{04ECC3D3-9E85-4686-BB5B-DFE3EFA89D5A}" type="presParOf" srcId="{3C24C3D8-2521-4F0F-87ED-A91207B6EE3B}" destId="{C24078A8-B6E5-4EE0-AD1C-1CDAAA39B6AE}" srcOrd="6" destOrd="0" presId="urn:microsoft.com/office/officeart/2005/8/layout/vList2"/>
    <dgm:cxn modelId="{60377FCF-3DAF-4C9B-B46C-E4A251A7C18D}" type="presParOf" srcId="{3C24C3D8-2521-4F0F-87ED-A91207B6EE3B}" destId="{440E6CC5-BF2D-46FE-966D-418B94B10EDA}" srcOrd="7" destOrd="0" presId="urn:microsoft.com/office/officeart/2005/8/layout/vList2"/>
    <dgm:cxn modelId="{FA37C0B1-C929-4383-8887-47DD8A66BD05}" type="presParOf" srcId="{3C24C3D8-2521-4F0F-87ED-A91207B6EE3B}" destId="{EE928470-BEAF-4107-B762-2682F85F62E6}"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612F3D9-5C31-4756-BF98-FA20DC97E887}"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en-US"/>
        </a:p>
      </dgm:t>
    </dgm:pt>
    <dgm:pt modelId="{A73993E0-8AE7-42A6-B35F-CC9BD06581DD}">
      <dgm:prSet/>
      <dgm:spPr/>
      <dgm:t>
        <a:bodyPr/>
        <a:lstStyle/>
        <a:p>
          <a:r>
            <a:rPr lang="en-US" dirty="0"/>
            <a:t>URLTA jurisdictions generally require 7-day notice for non-payment of rent and 14-day notice for a general breach of lease </a:t>
          </a:r>
          <a:r>
            <a:rPr lang="en-US"/>
            <a:t>KRS 383.660 (</a:t>
          </a:r>
          <a:r>
            <a:rPr lang="en-US" dirty="0"/>
            <a:t>URLTA further defines notice see KRS 383.560).</a:t>
          </a:r>
        </a:p>
      </dgm:t>
    </dgm:pt>
    <dgm:pt modelId="{499B9995-8911-4125-A289-4005A4FCD49F}" type="parTrans" cxnId="{AD61EB52-7CCC-4893-A220-9C20CF27F880}">
      <dgm:prSet/>
      <dgm:spPr/>
      <dgm:t>
        <a:bodyPr/>
        <a:lstStyle/>
        <a:p>
          <a:endParaRPr lang="en-US"/>
        </a:p>
      </dgm:t>
    </dgm:pt>
    <dgm:pt modelId="{DDB71AB2-F2DA-44EB-A44C-EECD55EFB4ED}" type="sibTrans" cxnId="{AD61EB52-7CCC-4893-A220-9C20CF27F880}">
      <dgm:prSet/>
      <dgm:spPr/>
      <dgm:t>
        <a:bodyPr/>
        <a:lstStyle/>
        <a:p>
          <a:endParaRPr lang="en-US"/>
        </a:p>
      </dgm:t>
    </dgm:pt>
    <dgm:pt modelId="{F7117B36-0BAF-42A1-9940-9A5131519D1E}">
      <dgm:prSet/>
      <dgm:spPr/>
      <dgm:t>
        <a:bodyPr/>
        <a:lstStyle/>
        <a:p>
          <a:r>
            <a:rPr lang="en-US"/>
            <a:t>Non-URLTA generally require only 30-day notice of intent to terminate a tenancy (unless lease provisions apply and require otherwise)</a:t>
          </a:r>
        </a:p>
      </dgm:t>
    </dgm:pt>
    <dgm:pt modelId="{91238EB3-EEE2-47B3-B099-38D65502485F}" type="parTrans" cxnId="{EF043EA4-EAB4-4C13-BB13-D5B4157FD153}">
      <dgm:prSet/>
      <dgm:spPr/>
      <dgm:t>
        <a:bodyPr/>
        <a:lstStyle/>
        <a:p>
          <a:endParaRPr lang="en-US"/>
        </a:p>
      </dgm:t>
    </dgm:pt>
    <dgm:pt modelId="{66A07D1C-565D-4235-803C-D37DE7343564}" type="sibTrans" cxnId="{EF043EA4-EAB4-4C13-BB13-D5B4157FD153}">
      <dgm:prSet/>
      <dgm:spPr/>
      <dgm:t>
        <a:bodyPr/>
        <a:lstStyle/>
        <a:p>
          <a:endParaRPr lang="en-US"/>
        </a:p>
      </dgm:t>
    </dgm:pt>
    <dgm:pt modelId="{437DA334-F237-4C75-8499-7867BE7E43B7}">
      <dgm:prSet/>
      <dgm:spPr/>
      <dgm:t>
        <a:bodyPr/>
        <a:lstStyle/>
        <a:p>
          <a:r>
            <a:rPr lang="en-US" dirty="0"/>
            <a:t>Federally subsidized rental properties generally require 30-day notice, but leases may provide otherwise for some programs </a:t>
          </a:r>
        </a:p>
      </dgm:t>
    </dgm:pt>
    <dgm:pt modelId="{3D41D904-F528-4FB7-8699-BFADAEA4EBED}" type="parTrans" cxnId="{D36273B8-D46E-4A7B-9F40-35CD2117BDFF}">
      <dgm:prSet/>
      <dgm:spPr/>
      <dgm:t>
        <a:bodyPr/>
        <a:lstStyle/>
        <a:p>
          <a:endParaRPr lang="en-US"/>
        </a:p>
      </dgm:t>
    </dgm:pt>
    <dgm:pt modelId="{E0DC087F-A30E-4398-AF1D-C49303C104DA}" type="sibTrans" cxnId="{D36273B8-D46E-4A7B-9F40-35CD2117BDFF}">
      <dgm:prSet/>
      <dgm:spPr/>
      <dgm:t>
        <a:bodyPr/>
        <a:lstStyle/>
        <a:p>
          <a:endParaRPr lang="en-US"/>
        </a:p>
      </dgm:t>
    </dgm:pt>
    <dgm:pt modelId="{1F938081-544A-4E0E-9E4F-7141A0849C40}" type="pres">
      <dgm:prSet presAssocID="{9612F3D9-5C31-4756-BF98-FA20DC97E887}" presName="vert0" presStyleCnt="0">
        <dgm:presLayoutVars>
          <dgm:dir/>
          <dgm:animOne val="branch"/>
          <dgm:animLvl val="lvl"/>
        </dgm:presLayoutVars>
      </dgm:prSet>
      <dgm:spPr/>
    </dgm:pt>
    <dgm:pt modelId="{6DFC31A8-2D79-4901-A52B-4CBF77521EAB}" type="pres">
      <dgm:prSet presAssocID="{A73993E0-8AE7-42A6-B35F-CC9BD06581DD}" presName="thickLine" presStyleLbl="alignNode1" presStyleIdx="0" presStyleCnt="3"/>
      <dgm:spPr/>
    </dgm:pt>
    <dgm:pt modelId="{0861FF11-F79B-44DB-9227-D07743D9EDF5}" type="pres">
      <dgm:prSet presAssocID="{A73993E0-8AE7-42A6-B35F-CC9BD06581DD}" presName="horz1" presStyleCnt="0"/>
      <dgm:spPr/>
    </dgm:pt>
    <dgm:pt modelId="{8976B598-42BA-4C9E-B2C4-CEB45B2CBFBA}" type="pres">
      <dgm:prSet presAssocID="{A73993E0-8AE7-42A6-B35F-CC9BD06581DD}" presName="tx1" presStyleLbl="revTx" presStyleIdx="0" presStyleCnt="3"/>
      <dgm:spPr/>
    </dgm:pt>
    <dgm:pt modelId="{0DB3854E-C88C-4C34-8417-ACE66CD50B45}" type="pres">
      <dgm:prSet presAssocID="{A73993E0-8AE7-42A6-B35F-CC9BD06581DD}" presName="vert1" presStyleCnt="0"/>
      <dgm:spPr/>
    </dgm:pt>
    <dgm:pt modelId="{8A7D4CBE-9A3F-449D-8F6E-CA5489305B39}" type="pres">
      <dgm:prSet presAssocID="{F7117B36-0BAF-42A1-9940-9A5131519D1E}" presName="thickLine" presStyleLbl="alignNode1" presStyleIdx="1" presStyleCnt="3"/>
      <dgm:spPr/>
    </dgm:pt>
    <dgm:pt modelId="{24228D75-D95A-49E1-8CC0-FD8CEBCDA3AD}" type="pres">
      <dgm:prSet presAssocID="{F7117B36-0BAF-42A1-9940-9A5131519D1E}" presName="horz1" presStyleCnt="0"/>
      <dgm:spPr/>
    </dgm:pt>
    <dgm:pt modelId="{2FFB1053-5331-49EB-8D6C-A65C89C830EC}" type="pres">
      <dgm:prSet presAssocID="{F7117B36-0BAF-42A1-9940-9A5131519D1E}" presName="tx1" presStyleLbl="revTx" presStyleIdx="1" presStyleCnt="3"/>
      <dgm:spPr/>
    </dgm:pt>
    <dgm:pt modelId="{22ED13A5-D02B-461D-9566-21A67E7F8F40}" type="pres">
      <dgm:prSet presAssocID="{F7117B36-0BAF-42A1-9940-9A5131519D1E}" presName="vert1" presStyleCnt="0"/>
      <dgm:spPr/>
    </dgm:pt>
    <dgm:pt modelId="{0C761252-70C9-49EF-A8A2-5DFFBA26FB04}" type="pres">
      <dgm:prSet presAssocID="{437DA334-F237-4C75-8499-7867BE7E43B7}" presName="thickLine" presStyleLbl="alignNode1" presStyleIdx="2" presStyleCnt="3"/>
      <dgm:spPr/>
    </dgm:pt>
    <dgm:pt modelId="{76CF2105-A3C9-44EA-BB77-6688C0908086}" type="pres">
      <dgm:prSet presAssocID="{437DA334-F237-4C75-8499-7867BE7E43B7}" presName="horz1" presStyleCnt="0"/>
      <dgm:spPr/>
    </dgm:pt>
    <dgm:pt modelId="{4A586D30-D20E-4CDE-BD0B-0B8093676892}" type="pres">
      <dgm:prSet presAssocID="{437DA334-F237-4C75-8499-7867BE7E43B7}" presName="tx1" presStyleLbl="revTx" presStyleIdx="2" presStyleCnt="3"/>
      <dgm:spPr/>
    </dgm:pt>
    <dgm:pt modelId="{29B464E6-0ABF-4E03-BD33-9FC208803BA5}" type="pres">
      <dgm:prSet presAssocID="{437DA334-F237-4C75-8499-7867BE7E43B7}" presName="vert1" presStyleCnt="0"/>
      <dgm:spPr/>
    </dgm:pt>
  </dgm:ptLst>
  <dgm:cxnLst>
    <dgm:cxn modelId="{C517B315-F50E-496E-BE24-382F7E55FDF0}" type="presOf" srcId="{F7117B36-0BAF-42A1-9940-9A5131519D1E}" destId="{2FFB1053-5331-49EB-8D6C-A65C89C830EC}" srcOrd="0" destOrd="0" presId="urn:microsoft.com/office/officeart/2008/layout/LinedList"/>
    <dgm:cxn modelId="{AD61EB52-7CCC-4893-A220-9C20CF27F880}" srcId="{9612F3D9-5C31-4756-BF98-FA20DC97E887}" destId="{A73993E0-8AE7-42A6-B35F-CC9BD06581DD}" srcOrd="0" destOrd="0" parTransId="{499B9995-8911-4125-A289-4005A4FCD49F}" sibTransId="{DDB71AB2-F2DA-44EB-A44C-EECD55EFB4ED}"/>
    <dgm:cxn modelId="{EA568079-FC58-4999-9213-881E773C5873}" type="presOf" srcId="{9612F3D9-5C31-4756-BF98-FA20DC97E887}" destId="{1F938081-544A-4E0E-9E4F-7141A0849C40}" srcOrd="0" destOrd="0" presId="urn:microsoft.com/office/officeart/2008/layout/LinedList"/>
    <dgm:cxn modelId="{EF043EA4-EAB4-4C13-BB13-D5B4157FD153}" srcId="{9612F3D9-5C31-4756-BF98-FA20DC97E887}" destId="{F7117B36-0BAF-42A1-9940-9A5131519D1E}" srcOrd="1" destOrd="0" parTransId="{91238EB3-EEE2-47B3-B099-38D65502485F}" sibTransId="{66A07D1C-565D-4235-803C-D37DE7343564}"/>
    <dgm:cxn modelId="{D36273B8-D46E-4A7B-9F40-35CD2117BDFF}" srcId="{9612F3D9-5C31-4756-BF98-FA20DC97E887}" destId="{437DA334-F237-4C75-8499-7867BE7E43B7}" srcOrd="2" destOrd="0" parTransId="{3D41D904-F528-4FB7-8699-BFADAEA4EBED}" sibTransId="{E0DC087F-A30E-4398-AF1D-C49303C104DA}"/>
    <dgm:cxn modelId="{E20CA4BD-363C-40E3-A51B-34C45A6857D6}" type="presOf" srcId="{A73993E0-8AE7-42A6-B35F-CC9BD06581DD}" destId="{8976B598-42BA-4C9E-B2C4-CEB45B2CBFBA}" srcOrd="0" destOrd="0" presId="urn:microsoft.com/office/officeart/2008/layout/LinedList"/>
    <dgm:cxn modelId="{5AE057E6-36FE-402E-BD04-93C4C7FD6EAC}" type="presOf" srcId="{437DA334-F237-4C75-8499-7867BE7E43B7}" destId="{4A586D30-D20E-4CDE-BD0B-0B8093676892}" srcOrd="0" destOrd="0" presId="urn:microsoft.com/office/officeart/2008/layout/LinedList"/>
    <dgm:cxn modelId="{E6309276-B291-4F39-9154-8368A76B3DA9}" type="presParOf" srcId="{1F938081-544A-4E0E-9E4F-7141A0849C40}" destId="{6DFC31A8-2D79-4901-A52B-4CBF77521EAB}" srcOrd="0" destOrd="0" presId="urn:microsoft.com/office/officeart/2008/layout/LinedList"/>
    <dgm:cxn modelId="{FBAD0E6A-CA2C-4DD9-AF8D-F5B16336A073}" type="presParOf" srcId="{1F938081-544A-4E0E-9E4F-7141A0849C40}" destId="{0861FF11-F79B-44DB-9227-D07743D9EDF5}" srcOrd="1" destOrd="0" presId="urn:microsoft.com/office/officeart/2008/layout/LinedList"/>
    <dgm:cxn modelId="{E0A32E1F-5B67-4EEE-95CC-E17DFCD5C199}" type="presParOf" srcId="{0861FF11-F79B-44DB-9227-D07743D9EDF5}" destId="{8976B598-42BA-4C9E-B2C4-CEB45B2CBFBA}" srcOrd="0" destOrd="0" presId="urn:microsoft.com/office/officeart/2008/layout/LinedList"/>
    <dgm:cxn modelId="{4A59F97F-6F65-4931-8B1D-005381DB1A01}" type="presParOf" srcId="{0861FF11-F79B-44DB-9227-D07743D9EDF5}" destId="{0DB3854E-C88C-4C34-8417-ACE66CD50B45}" srcOrd="1" destOrd="0" presId="urn:microsoft.com/office/officeart/2008/layout/LinedList"/>
    <dgm:cxn modelId="{DE7D3070-79A3-4ED5-98D5-66F3D1F12A9D}" type="presParOf" srcId="{1F938081-544A-4E0E-9E4F-7141A0849C40}" destId="{8A7D4CBE-9A3F-449D-8F6E-CA5489305B39}" srcOrd="2" destOrd="0" presId="urn:microsoft.com/office/officeart/2008/layout/LinedList"/>
    <dgm:cxn modelId="{37CFD830-6D43-4647-86F6-3B1F7BC52164}" type="presParOf" srcId="{1F938081-544A-4E0E-9E4F-7141A0849C40}" destId="{24228D75-D95A-49E1-8CC0-FD8CEBCDA3AD}" srcOrd="3" destOrd="0" presId="urn:microsoft.com/office/officeart/2008/layout/LinedList"/>
    <dgm:cxn modelId="{3597D7B4-5A32-4645-8811-538789C9A910}" type="presParOf" srcId="{24228D75-D95A-49E1-8CC0-FD8CEBCDA3AD}" destId="{2FFB1053-5331-49EB-8D6C-A65C89C830EC}" srcOrd="0" destOrd="0" presId="urn:microsoft.com/office/officeart/2008/layout/LinedList"/>
    <dgm:cxn modelId="{60850873-0E6C-4747-B21F-2E3463FD34A3}" type="presParOf" srcId="{24228D75-D95A-49E1-8CC0-FD8CEBCDA3AD}" destId="{22ED13A5-D02B-461D-9566-21A67E7F8F40}" srcOrd="1" destOrd="0" presId="urn:microsoft.com/office/officeart/2008/layout/LinedList"/>
    <dgm:cxn modelId="{108CC532-15E5-4F8F-B45A-DD49F27703E1}" type="presParOf" srcId="{1F938081-544A-4E0E-9E4F-7141A0849C40}" destId="{0C761252-70C9-49EF-A8A2-5DFFBA26FB04}" srcOrd="4" destOrd="0" presId="urn:microsoft.com/office/officeart/2008/layout/LinedList"/>
    <dgm:cxn modelId="{FBB3400C-0DC8-4A65-9104-4DA3A7384EFD}" type="presParOf" srcId="{1F938081-544A-4E0E-9E4F-7141A0849C40}" destId="{76CF2105-A3C9-44EA-BB77-6688C0908086}" srcOrd="5" destOrd="0" presId="urn:microsoft.com/office/officeart/2008/layout/LinedList"/>
    <dgm:cxn modelId="{2E4FF9F5-51AA-42D5-B780-E4F9C3223DB1}" type="presParOf" srcId="{76CF2105-A3C9-44EA-BB77-6688C0908086}" destId="{4A586D30-D20E-4CDE-BD0B-0B8093676892}" srcOrd="0" destOrd="0" presId="urn:microsoft.com/office/officeart/2008/layout/LinedList"/>
    <dgm:cxn modelId="{73DB4504-F97A-4E42-B47B-993CAC4ABBDD}" type="presParOf" srcId="{76CF2105-A3C9-44EA-BB77-6688C0908086}" destId="{29B464E6-0ABF-4E03-BD33-9FC208803BA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CB18E9C-10C5-4D64-A8FE-07E90D877BFC}"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9B447561-22C3-4DF2-AB9B-00D618560021}">
      <dgm:prSet/>
      <dgm:spPr/>
      <dgm:t>
        <a:bodyPr/>
        <a:lstStyle/>
        <a:p>
          <a:r>
            <a:rPr lang="en-US"/>
            <a:t>Tenant must have three days notice of the hearing. KRS 383.210 &amp; .215</a:t>
          </a:r>
        </a:p>
      </dgm:t>
    </dgm:pt>
    <dgm:pt modelId="{5CED71FE-8B0D-44E7-B2E0-C21DEEE6D47C}" type="parTrans" cxnId="{1F76CA2E-2E66-4AC6-B82F-99CCCB53187B}">
      <dgm:prSet/>
      <dgm:spPr/>
      <dgm:t>
        <a:bodyPr/>
        <a:lstStyle/>
        <a:p>
          <a:endParaRPr lang="en-US"/>
        </a:p>
      </dgm:t>
    </dgm:pt>
    <dgm:pt modelId="{121C2A92-AD65-4D19-A6E1-C9DFCB62E876}" type="sibTrans" cxnId="{1F76CA2E-2E66-4AC6-B82F-99CCCB53187B}">
      <dgm:prSet/>
      <dgm:spPr/>
      <dgm:t>
        <a:bodyPr/>
        <a:lstStyle/>
        <a:p>
          <a:endParaRPr lang="en-US"/>
        </a:p>
      </dgm:t>
    </dgm:pt>
    <dgm:pt modelId="{31967343-EA15-45E7-A353-8B497A5519ED}">
      <dgm:prSet/>
      <dgm:spPr/>
      <dgm:t>
        <a:bodyPr/>
        <a:lstStyle/>
        <a:p>
          <a:r>
            <a:rPr lang="en-US"/>
            <a:t>Notice must be personally served; left with and explained to a family member over 16 years of age; or posted conspicuously AND mailed to the premises. </a:t>
          </a:r>
        </a:p>
      </dgm:t>
    </dgm:pt>
    <dgm:pt modelId="{B34C5247-C0DC-4486-946B-7BA4C3F4EAEA}" type="parTrans" cxnId="{3FC6FA37-0369-456A-BA29-F6ECF907B4FB}">
      <dgm:prSet/>
      <dgm:spPr/>
      <dgm:t>
        <a:bodyPr/>
        <a:lstStyle/>
        <a:p>
          <a:endParaRPr lang="en-US"/>
        </a:p>
      </dgm:t>
    </dgm:pt>
    <dgm:pt modelId="{B9302FEA-9FDC-4EB1-9A7D-E0592823E9D3}" type="sibTrans" cxnId="{3FC6FA37-0369-456A-BA29-F6ECF907B4FB}">
      <dgm:prSet/>
      <dgm:spPr/>
      <dgm:t>
        <a:bodyPr/>
        <a:lstStyle/>
        <a:p>
          <a:endParaRPr lang="en-US"/>
        </a:p>
      </dgm:t>
    </dgm:pt>
    <dgm:pt modelId="{EF0FB7AF-CBF9-4BD7-936D-75FA25DB00AC}" type="pres">
      <dgm:prSet presAssocID="{7CB18E9C-10C5-4D64-A8FE-07E90D877BFC}" presName="vert0" presStyleCnt="0">
        <dgm:presLayoutVars>
          <dgm:dir/>
          <dgm:animOne val="branch"/>
          <dgm:animLvl val="lvl"/>
        </dgm:presLayoutVars>
      </dgm:prSet>
      <dgm:spPr/>
    </dgm:pt>
    <dgm:pt modelId="{12A19B5C-71C0-4558-992C-7594002F3697}" type="pres">
      <dgm:prSet presAssocID="{9B447561-22C3-4DF2-AB9B-00D618560021}" presName="thickLine" presStyleLbl="alignNode1" presStyleIdx="0" presStyleCnt="2"/>
      <dgm:spPr/>
    </dgm:pt>
    <dgm:pt modelId="{D0EEE954-7E19-4799-B076-0673D20ED377}" type="pres">
      <dgm:prSet presAssocID="{9B447561-22C3-4DF2-AB9B-00D618560021}" presName="horz1" presStyleCnt="0"/>
      <dgm:spPr/>
    </dgm:pt>
    <dgm:pt modelId="{5BA91F5F-4EAF-4439-8B2A-58323C864DA9}" type="pres">
      <dgm:prSet presAssocID="{9B447561-22C3-4DF2-AB9B-00D618560021}" presName="tx1" presStyleLbl="revTx" presStyleIdx="0" presStyleCnt="2"/>
      <dgm:spPr/>
    </dgm:pt>
    <dgm:pt modelId="{5CC1D7D9-9672-4EE3-9538-BA7F1407DA86}" type="pres">
      <dgm:prSet presAssocID="{9B447561-22C3-4DF2-AB9B-00D618560021}" presName="vert1" presStyleCnt="0"/>
      <dgm:spPr/>
    </dgm:pt>
    <dgm:pt modelId="{ED6C9790-3072-4EF0-A422-67A2B8A46C4B}" type="pres">
      <dgm:prSet presAssocID="{31967343-EA15-45E7-A353-8B497A5519ED}" presName="thickLine" presStyleLbl="alignNode1" presStyleIdx="1" presStyleCnt="2"/>
      <dgm:spPr/>
    </dgm:pt>
    <dgm:pt modelId="{88220266-E3FE-4617-93A3-0960B69E0744}" type="pres">
      <dgm:prSet presAssocID="{31967343-EA15-45E7-A353-8B497A5519ED}" presName="horz1" presStyleCnt="0"/>
      <dgm:spPr/>
    </dgm:pt>
    <dgm:pt modelId="{6DEF69AE-0B1D-4604-89E9-F15508976609}" type="pres">
      <dgm:prSet presAssocID="{31967343-EA15-45E7-A353-8B497A5519ED}" presName="tx1" presStyleLbl="revTx" presStyleIdx="1" presStyleCnt="2"/>
      <dgm:spPr/>
    </dgm:pt>
    <dgm:pt modelId="{6A5DC738-348C-4003-A934-10E332168310}" type="pres">
      <dgm:prSet presAssocID="{31967343-EA15-45E7-A353-8B497A5519ED}" presName="vert1" presStyleCnt="0"/>
      <dgm:spPr/>
    </dgm:pt>
  </dgm:ptLst>
  <dgm:cxnLst>
    <dgm:cxn modelId="{099AF124-6393-4B47-9DFA-BEA5B6F9F8B4}" type="presOf" srcId="{31967343-EA15-45E7-A353-8B497A5519ED}" destId="{6DEF69AE-0B1D-4604-89E9-F15508976609}" srcOrd="0" destOrd="0" presId="urn:microsoft.com/office/officeart/2008/layout/LinedList"/>
    <dgm:cxn modelId="{1F76CA2E-2E66-4AC6-B82F-99CCCB53187B}" srcId="{7CB18E9C-10C5-4D64-A8FE-07E90D877BFC}" destId="{9B447561-22C3-4DF2-AB9B-00D618560021}" srcOrd="0" destOrd="0" parTransId="{5CED71FE-8B0D-44E7-B2E0-C21DEEE6D47C}" sibTransId="{121C2A92-AD65-4D19-A6E1-C9DFCB62E876}"/>
    <dgm:cxn modelId="{4ABF1230-D6F4-4D30-9543-015A1200E84C}" type="presOf" srcId="{7CB18E9C-10C5-4D64-A8FE-07E90D877BFC}" destId="{EF0FB7AF-CBF9-4BD7-936D-75FA25DB00AC}" srcOrd="0" destOrd="0" presId="urn:microsoft.com/office/officeart/2008/layout/LinedList"/>
    <dgm:cxn modelId="{3FC6FA37-0369-456A-BA29-F6ECF907B4FB}" srcId="{7CB18E9C-10C5-4D64-A8FE-07E90D877BFC}" destId="{31967343-EA15-45E7-A353-8B497A5519ED}" srcOrd="1" destOrd="0" parTransId="{B34C5247-C0DC-4486-946B-7BA4C3F4EAEA}" sibTransId="{B9302FEA-9FDC-4EB1-9A7D-E0592823E9D3}"/>
    <dgm:cxn modelId="{C15485CD-998B-4871-A21F-4161AD4D6744}" type="presOf" srcId="{9B447561-22C3-4DF2-AB9B-00D618560021}" destId="{5BA91F5F-4EAF-4439-8B2A-58323C864DA9}" srcOrd="0" destOrd="0" presId="urn:microsoft.com/office/officeart/2008/layout/LinedList"/>
    <dgm:cxn modelId="{F5BC88EB-F82E-46B0-9726-4D5FEC17F5DE}" type="presParOf" srcId="{EF0FB7AF-CBF9-4BD7-936D-75FA25DB00AC}" destId="{12A19B5C-71C0-4558-992C-7594002F3697}" srcOrd="0" destOrd="0" presId="urn:microsoft.com/office/officeart/2008/layout/LinedList"/>
    <dgm:cxn modelId="{96508971-48F7-491B-9780-8C73FEE2B799}" type="presParOf" srcId="{EF0FB7AF-CBF9-4BD7-936D-75FA25DB00AC}" destId="{D0EEE954-7E19-4799-B076-0673D20ED377}" srcOrd="1" destOrd="0" presId="urn:microsoft.com/office/officeart/2008/layout/LinedList"/>
    <dgm:cxn modelId="{9FE54BA6-B5C0-4678-9D42-13A0F9A4A8CC}" type="presParOf" srcId="{D0EEE954-7E19-4799-B076-0673D20ED377}" destId="{5BA91F5F-4EAF-4439-8B2A-58323C864DA9}" srcOrd="0" destOrd="0" presId="urn:microsoft.com/office/officeart/2008/layout/LinedList"/>
    <dgm:cxn modelId="{B175C44C-E5A4-4A2B-8937-9047DFDD79A0}" type="presParOf" srcId="{D0EEE954-7E19-4799-B076-0673D20ED377}" destId="{5CC1D7D9-9672-4EE3-9538-BA7F1407DA86}" srcOrd="1" destOrd="0" presId="urn:microsoft.com/office/officeart/2008/layout/LinedList"/>
    <dgm:cxn modelId="{038E1FAC-697B-4ECC-8E96-3F709F3BFC97}" type="presParOf" srcId="{EF0FB7AF-CBF9-4BD7-936D-75FA25DB00AC}" destId="{ED6C9790-3072-4EF0-A422-67A2B8A46C4B}" srcOrd="2" destOrd="0" presId="urn:microsoft.com/office/officeart/2008/layout/LinedList"/>
    <dgm:cxn modelId="{55D4CB9E-CEE7-4B50-8759-3F8B01E18D84}" type="presParOf" srcId="{EF0FB7AF-CBF9-4BD7-936D-75FA25DB00AC}" destId="{88220266-E3FE-4617-93A3-0960B69E0744}" srcOrd="3" destOrd="0" presId="urn:microsoft.com/office/officeart/2008/layout/LinedList"/>
    <dgm:cxn modelId="{5FCF7237-827A-446C-A7E0-A102BE09BE53}" type="presParOf" srcId="{88220266-E3FE-4617-93A3-0960B69E0744}" destId="{6DEF69AE-0B1D-4604-89E9-F15508976609}" srcOrd="0" destOrd="0" presId="urn:microsoft.com/office/officeart/2008/layout/LinedList"/>
    <dgm:cxn modelId="{C91986DE-382A-47DB-89DD-FEB2B7A23677}" type="presParOf" srcId="{88220266-E3FE-4617-93A3-0960B69E0744}" destId="{6A5DC738-348C-4003-A934-10E33216831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BC7FF7D-3D0E-4B8D-8C1F-F4D407DE194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EE19EE9-2332-46D9-9D71-86A14EAE1D0B}">
      <dgm:prSet/>
      <dgm:spPr/>
      <dgm:t>
        <a:bodyPr/>
        <a:lstStyle/>
        <a:p>
          <a:r>
            <a:rPr lang="en-US"/>
            <a:t>Complaint must be filed by a real party in interest, an authorized agent, or their attorney. </a:t>
          </a:r>
        </a:p>
      </dgm:t>
    </dgm:pt>
    <dgm:pt modelId="{EA983C0C-720B-4C34-98E8-32D9DC87F856}" type="parTrans" cxnId="{12B7C3C2-FC12-4778-B1D2-674010C76D7C}">
      <dgm:prSet/>
      <dgm:spPr/>
      <dgm:t>
        <a:bodyPr/>
        <a:lstStyle/>
        <a:p>
          <a:endParaRPr lang="en-US"/>
        </a:p>
      </dgm:t>
    </dgm:pt>
    <dgm:pt modelId="{3361C76D-0EB1-4A78-8DE4-8313D36078E4}" type="sibTrans" cxnId="{12B7C3C2-FC12-4778-B1D2-674010C76D7C}">
      <dgm:prSet/>
      <dgm:spPr/>
      <dgm:t>
        <a:bodyPr/>
        <a:lstStyle/>
        <a:p>
          <a:endParaRPr lang="en-US"/>
        </a:p>
      </dgm:t>
    </dgm:pt>
    <dgm:pt modelId="{018D8ADB-F5EA-49CC-8082-DAC8F9D5B330}">
      <dgm:prSet/>
      <dgm:spPr/>
      <dgm:t>
        <a:bodyPr/>
        <a:lstStyle/>
        <a:p>
          <a:r>
            <a:rPr lang="en-US"/>
            <a:t>The proper plaintiff or attorney must sign the petition or there is a possible claim of unauthorized practice of law. </a:t>
          </a:r>
        </a:p>
      </dgm:t>
    </dgm:pt>
    <dgm:pt modelId="{032CAF43-C79E-459C-B47E-2D6BF0B76B83}" type="parTrans" cxnId="{EE39A335-0ECA-4BA0-81E8-2E7E8F956F9F}">
      <dgm:prSet/>
      <dgm:spPr/>
      <dgm:t>
        <a:bodyPr/>
        <a:lstStyle/>
        <a:p>
          <a:endParaRPr lang="en-US"/>
        </a:p>
      </dgm:t>
    </dgm:pt>
    <dgm:pt modelId="{5135643E-2D90-4BE4-AACD-AE434452DDC5}" type="sibTrans" cxnId="{EE39A335-0ECA-4BA0-81E8-2E7E8F956F9F}">
      <dgm:prSet/>
      <dgm:spPr/>
      <dgm:t>
        <a:bodyPr/>
        <a:lstStyle/>
        <a:p>
          <a:endParaRPr lang="en-US"/>
        </a:p>
      </dgm:t>
    </dgm:pt>
    <dgm:pt modelId="{603CE9C7-FCDE-41BA-B243-9AD763B84141}">
      <dgm:prSet/>
      <dgm:spPr/>
      <dgm:t>
        <a:bodyPr/>
        <a:lstStyle/>
        <a:p>
          <a:r>
            <a:rPr lang="en-US"/>
            <a:t>The complaint must be filed after the required notice period (previously discussed) expires. If filed too soon, the case must be dismissed. </a:t>
          </a:r>
        </a:p>
      </dgm:t>
    </dgm:pt>
    <dgm:pt modelId="{E802DB29-BC01-4D75-B3FE-BBBD5F19C106}" type="parTrans" cxnId="{771D4109-FD8A-48FA-AE83-FFEE39B1DF58}">
      <dgm:prSet/>
      <dgm:spPr/>
      <dgm:t>
        <a:bodyPr/>
        <a:lstStyle/>
        <a:p>
          <a:endParaRPr lang="en-US"/>
        </a:p>
      </dgm:t>
    </dgm:pt>
    <dgm:pt modelId="{63B40E2A-A24C-4BF2-805A-8A395F580432}" type="sibTrans" cxnId="{771D4109-FD8A-48FA-AE83-FFEE39B1DF58}">
      <dgm:prSet/>
      <dgm:spPr/>
      <dgm:t>
        <a:bodyPr/>
        <a:lstStyle/>
        <a:p>
          <a:endParaRPr lang="en-US"/>
        </a:p>
      </dgm:t>
    </dgm:pt>
    <dgm:pt modelId="{1BCA1FFD-CE42-492B-94EA-7D690E7A3E83}" type="pres">
      <dgm:prSet presAssocID="{ABC7FF7D-3D0E-4B8D-8C1F-F4D407DE1947}" presName="root" presStyleCnt="0">
        <dgm:presLayoutVars>
          <dgm:dir/>
          <dgm:resizeHandles val="exact"/>
        </dgm:presLayoutVars>
      </dgm:prSet>
      <dgm:spPr/>
    </dgm:pt>
    <dgm:pt modelId="{E1CF132C-B5CF-4B7A-8E78-976FC6F8D326}" type="pres">
      <dgm:prSet presAssocID="{3EE19EE9-2332-46D9-9D71-86A14EAE1D0B}" presName="compNode" presStyleCnt="0"/>
      <dgm:spPr/>
    </dgm:pt>
    <dgm:pt modelId="{FD149276-4D72-4978-B205-A65055E4A2F4}" type="pres">
      <dgm:prSet presAssocID="{3EE19EE9-2332-46D9-9D71-86A14EAE1D0B}" presName="bgRect" presStyleLbl="bgShp" presStyleIdx="0" presStyleCnt="3"/>
      <dgm:spPr/>
    </dgm:pt>
    <dgm:pt modelId="{8BC86579-19B8-4728-90A6-F6EE490514D4}" type="pres">
      <dgm:prSet presAssocID="{3EE19EE9-2332-46D9-9D71-86A14EAE1D0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996CEF54-C00C-4CC4-85C1-2C21C93B7EBF}" type="pres">
      <dgm:prSet presAssocID="{3EE19EE9-2332-46D9-9D71-86A14EAE1D0B}" presName="spaceRect" presStyleCnt="0"/>
      <dgm:spPr/>
    </dgm:pt>
    <dgm:pt modelId="{CA0F2A7A-438E-40AB-AC1F-D7AD1AE64D00}" type="pres">
      <dgm:prSet presAssocID="{3EE19EE9-2332-46D9-9D71-86A14EAE1D0B}" presName="parTx" presStyleLbl="revTx" presStyleIdx="0" presStyleCnt="3">
        <dgm:presLayoutVars>
          <dgm:chMax val="0"/>
          <dgm:chPref val="0"/>
        </dgm:presLayoutVars>
      </dgm:prSet>
      <dgm:spPr/>
    </dgm:pt>
    <dgm:pt modelId="{A01D6917-D898-460E-AFA2-1D6408772B4A}" type="pres">
      <dgm:prSet presAssocID="{3361C76D-0EB1-4A78-8DE4-8313D36078E4}" presName="sibTrans" presStyleCnt="0"/>
      <dgm:spPr/>
    </dgm:pt>
    <dgm:pt modelId="{CB86645B-020F-466E-AF80-6766884C75A0}" type="pres">
      <dgm:prSet presAssocID="{018D8ADB-F5EA-49CC-8082-DAC8F9D5B330}" presName="compNode" presStyleCnt="0"/>
      <dgm:spPr/>
    </dgm:pt>
    <dgm:pt modelId="{573E13E0-F535-45CE-ADE5-A60579112017}" type="pres">
      <dgm:prSet presAssocID="{018D8ADB-F5EA-49CC-8082-DAC8F9D5B330}" presName="bgRect" presStyleLbl="bgShp" presStyleIdx="1" presStyleCnt="3"/>
      <dgm:spPr/>
    </dgm:pt>
    <dgm:pt modelId="{4001CDF3-E5C5-449D-9BD9-3BB6CCBA519C}" type="pres">
      <dgm:prSet presAssocID="{018D8ADB-F5EA-49CC-8082-DAC8F9D5B33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B236BDF4-BF34-416B-8097-054546C2158E}" type="pres">
      <dgm:prSet presAssocID="{018D8ADB-F5EA-49CC-8082-DAC8F9D5B330}" presName="spaceRect" presStyleCnt="0"/>
      <dgm:spPr/>
    </dgm:pt>
    <dgm:pt modelId="{44E469D9-8A88-42BE-ABC8-3FA5AD648697}" type="pres">
      <dgm:prSet presAssocID="{018D8ADB-F5EA-49CC-8082-DAC8F9D5B330}" presName="parTx" presStyleLbl="revTx" presStyleIdx="1" presStyleCnt="3">
        <dgm:presLayoutVars>
          <dgm:chMax val="0"/>
          <dgm:chPref val="0"/>
        </dgm:presLayoutVars>
      </dgm:prSet>
      <dgm:spPr/>
    </dgm:pt>
    <dgm:pt modelId="{9A4071C6-C814-4330-B7F2-E98D23EFCAC3}" type="pres">
      <dgm:prSet presAssocID="{5135643E-2D90-4BE4-AACD-AE434452DDC5}" presName="sibTrans" presStyleCnt="0"/>
      <dgm:spPr/>
    </dgm:pt>
    <dgm:pt modelId="{3AFD4D16-BE2B-47BA-B7A1-536954A85ED6}" type="pres">
      <dgm:prSet presAssocID="{603CE9C7-FCDE-41BA-B243-9AD763B84141}" presName="compNode" presStyleCnt="0"/>
      <dgm:spPr/>
    </dgm:pt>
    <dgm:pt modelId="{89C2E19A-BC7C-4DCE-BF63-195552A72F58}" type="pres">
      <dgm:prSet presAssocID="{603CE9C7-FCDE-41BA-B243-9AD763B84141}" presName="bgRect" presStyleLbl="bgShp" presStyleIdx="2" presStyleCnt="3"/>
      <dgm:spPr/>
    </dgm:pt>
    <dgm:pt modelId="{B50B2B7A-C911-4E6A-A417-89C6BE54AD4C}" type="pres">
      <dgm:prSet presAssocID="{603CE9C7-FCDE-41BA-B243-9AD763B8414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opwatch"/>
        </a:ext>
      </dgm:extLst>
    </dgm:pt>
    <dgm:pt modelId="{637051D8-1199-4309-833E-F6B91EEEB4D6}" type="pres">
      <dgm:prSet presAssocID="{603CE9C7-FCDE-41BA-B243-9AD763B84141}" presName="spaceRect" presStyleCnt="0"/>
      <dgm:spPr/>
    </dgm:pt>
    <dgm:pt modelId="{D6478E31-B779-494D-B984-8883E2EA36E8}" type="pres">
      <dgm:prSet presAssocID="{603CE9C7-FCDE-41BA-B243-9AD763B84141}" presName="parTx" presStyleLbl="revTx" presStyleIdx="2" presStyleCnt="3">
        <dgm:presLayoutVars>
          <dgm:chMax val="0"/>
          <dgm:chPref val="0"/>
        </dgm:presLayoutVars>
      </dgm:prSet>
      <dgm:spPr/>
    </dgm:pt>
  </dgm:ptLst>
  <dgm:cxnLst>
    <dgm:cxn modelId="{771D4109-FD8A-48FA-AE83-FFEE39B1DF58}" srcId="{ABC7FF7D-3D0E-4B8D-8C1F-F4D407DE1947}" destId="{603CE9C7-FCDE-41BA-B243-9AD763B84141}" srcOrd="2" destOrd="0" parTransId="{E802DB29-BC01-4D75-B3FE-BBBD5F19C106}" sibTransId="{63B40E2A-A24C-4BF2-805A-8A395F580432}"/>
    <dgm:cxn modelId="{ABCC5221-3657-47A6-807F-DEAD5C7E0914}" type="presOf" srcId="{018D8ADB-F5EA-49CC-8082-DAC8F9D5B330}" destId="{44E469D9-8A88-42BE-ABC8-3FA5AD648697}" srcOrd="0" destOrd="0" presId="urn:microsoft.com/office/officeart/2018/2/layout/IconVerticalSolidList"/>
    <dgm:cxn modelId="{EE39A335-0ECA-4BA0-81E8-2E7E8F956F9F}" srcId="{ABC7FF7D-3D0E-4B8D-8C1F-F4D407DE1947}" destId="{018D8ADB-F5EA-49CC-8082-DAC8F9D5B330}" srcOrd="1" destOrd="0" parTransId="{032CAF43-C79E-459C-B47E-2D6BF0B76B83}" sibTransId="{5135643E-2D90-4BE4-AACD-AE434452DDC5}"/>
    <dgm:cxn modelId="{F51BEA6B-20E0-473E-84A5-2D4737B1E358}" type="presOf" srcId="{603CE9C7-FCDE-41BA-B243-9AD763B84141}" destId="{D6478E31-B779-494D-B984-8883E2EA36E8}" srcOrd="0" destOrd="0" presId="urn:microsoft.com/office/officeart/2018/2/layout/IconVerticalSolidList"/>
    <dgm:cxn modelId="{6BFC617D-3C1C-4BB0-91A2-3F4705BFACE8}" type="presOf" srcId="{ABC7FF7D-3D0E-4B8D-8C1F-F4D407DE1947}" destId="{1BCA1FFD-CE42-492B-94EA-7D690E7A3E83}" srcOrd="0" destOrd="0" presId="urn:microsoft.com/office/officeart/2018/2/layout/IconVerticalSolidList"/>
    <dgm:cxn modelId="{22321F99-EBD6-4D19-B0A3-980668B8F550}" type="presOf" srcId="{3EE19EE9-2332-46D9-9D71-86A14EAE1D0B}" destId="{CA0F2A7A-438E-40AB-AC1F-D7AD1AE64D00}" srcOrd="0" destOrd="0" presId="urn:microsoft.com/office/officeart/2018/2/layout/IconVerticalSolidList"/>
    <dgm:cxn modelId="{12B7C3C2-FC12-4778-B1D2-674010C76D7C}" srcId="{ABC7FF7D-3D0E-4B8D-8C1F-F4D407DE1947}" destId="{3EE19EE9-2332-46D9-9D71-86A14EAE1D0B}" srcOrd="0" destOrd="0" parTransId="{EA983C0C-720B-4C34-98E8-32D9DC87F856}" sibTransId="{3361C76D-0EB1-4A78-8DE4-8313D36078E4}"/>
    <dgm:cxn modelId="{CF0DC024-0657-4591-B0F8-52363261D8AD}" type="presParOf" srcId="{1BCA1FFD-CE42-492B-94EA-7D690E7A3E83}" destId="{E1CF132C-B5CF-4B7A-8E78-976FC6F8D326}" srcOrd="0" destOrd="0" presId="urn:microsoft.com/office/officeart/2018/2/layout/IconVerticalSolidList"/>
    <dgm:cxn modelId="{99B29CE9-C727-46B4-A9C2-C0B625A0C673}" type="presParOf" srcId="{E1CF132C-B5CF-4B7A-8E78-976FC6F8D326}" destId="{FD149276-4D72-4978-B205-A65055E4A2F4}" srcOrd="0" destOrd="0" presId="urn:microsoft.com/office/officeart/2018/2/layout/IconVerticalSolidList"/>
    <dgm:cxn modelId="{9A240071-EF39-4864-B521-9E1F8F8DA4C4}" type="presParOf" srcId="{E1CF132C-B5CF-4B7A-8E78-976FC6F8D326}" destId="{8BC86579-19B8-4728-90A6-F6EE490514D4}" srcOrd="1" destOrd="0" presId="urn:microsoft.com/office/officeart/2018/2/layout/IconVerticalSolidList"/>
    <dgm:cxn modelId="{E1D488FE-1016-4835-A2B7-2D30954C6EA4}" type="presParOf" srcId="{E1CF132C-B5CF-4B7A-8E78-976FC6F8D326}" destId="{996CEF54-C00C-4CC4-85C1-2C21C93B7EBF}" srcOrd="2" destOrd="0" presId="urn:microsoft.com/office/officeart/2018/2/layout/IconVerticalSolidList"/>
    <dgm:cxn modelId="{31629210-DE7F-4B03-85CC-67473528D505}" type="presParOf" srcId="{E1CF132C-B5CF-4B7A-8E78-976FC6F8D326}" destId="{CA0F2A7A-438E-40AB-AC1F-D7AD1AE64D00}" srcOrd="3" destOrd="0" presId="urn:microsoft.com/office/officeart/2018/2/layout/IconVerticalSolidList"/>
    <dgm:cxn modelId="{012BAEF4-F65A-4D73-B8C1-69690ADD551E}" type="presParOf" srcId="{1BCA1FFD-CE42-492B-94EA-7D690E7A3E83}" destId="{A01D6917-D898-460E-AFA2-1D6408772B4A}" srcOrd="1" destOrd="0" presId="urn:microsoft.com/office/officeart/2018/2/layout/IconVerticalSolidList"/>
    <dgm:cxn modelId="{C343E922-7C7C-4BE7-8C1E-D990491BA065}" type="presParOf" srcId="{1BCA1FFD-CE42-492B-94EA-7D690E7A3E83}" destId="{CB86645B-020F-466E-AF80-6766884C75A0}" srcOrd="2" destOrd="0" presId="urn:microsoft.com/office/officeart/2018/2/layout/IconVerticalSolidList"/>
    <dgm:cxn modelId="{F787514F-122C-49E1-ABE1-FE89090E0AE5}" type="presParOf" srcId="{CB86645B-020F-466E-AF80-6766884C75A0}" destId="{573E13E0-F535-45CE-ADE5-A60579112017}" srcOrd="0" destOrd="0" presId="urn:microsoft.com/office/officeart/2018/2/layout/IconVerticalSolidList"/>
    <dgm:cxn modelId="{3DEADD23-F919-4282-B9CE-186D9DA62F11}" type="presParOf" srcId="{CB86645B-020F-466E-AF80-6766884C75A0}" destId="{4001CDF3-E5C5-449D-9BD9-3BB6CCBA519C}" srcOrd="1" destOrd="0" presId="urn:microsoft.com/office/officeart/2018/2/layout/IconVerticalSolidList"/>
    <dgm:cxn modelId="{EE6303DA-878C-42C0-8F6F-D1961165183B}" type="presParOf" srcId="{CB86645B-020F-466E-AF80-6766884C75A0}" destId="{B236BDF4-BF34-416B-8097-054546C2158E}" srcOrd="2" destOrd="0" presId="urn:microsoft.com/office/officeart/2018/2/layout/IconVerticalSolidList"/>
    <dgm:cxn modelId="{255CE35B-19E6-4246-A3C1-8C143D8F4466}" type="presParOf" srcId="{CB86645B-020F-466E-AF80-6766884C75A0}" destId="{44E469D9-8A88-42BE-ABC8-3FA5AD648697}" srcOrd="3" destOrd="0" presId="urn:microsoft.com/office/officeart/2018/2/layout/IconVerticalSolidList"/>
    <dgm:cxn modelId="{E7CD19A2-A97E-4D0E-ABD9-B7635E9862B2}" type="presParOf" srcId="{1BCA1FFD-CE42-492B-94EA-7D690E7A3E83}" destId="{9A4071C6-C814-4330-B7F2-E98D23EFCAC3}" srcOrd="3" destOrd="0" presId="urn:microsoft.com/office/officeart/2018/2/layout/IconVerticalSolidList"/>
    <dgm:cxn modelId="{F9B69444-C171-4694-A19A-A4947EF2A964}" type="presParOf" srcId="{1BCA1FFD-CE42-492B-94EA-7D690E7A3E83}" destId="{3AFD4D16-BE2B-47BA-B7A1-536954A85ED6}" srcOrd="4" destOrd="0" presId="urn:microsoft.com/office/officeart/2018/2/layout/IconVerticalSolidList"/>
    <dgm:cxn modelId="{9C3AA7B1-17B5-49FA-8B50-D043C94D3667}" type="presParOf" srcId="{3AFD4D16-BE2B-47BA-B7A1-536954A85ED6}" destId="{89C2E19A-BC7C-4DCE-BF63-195552A72F58}" srcOrd="0" destOrd="0" presId="urn:microsoft.com/office/officeart/2018/2/layout/IconVerticalSolidList"/>
    <dgm:cxn modelId="{B8AE7A3D-AF17-482C-B809-C04BDEBE42B3}" type="presParOf" srcId="{3AFD4D16-BE2B-47BA-B7A1-536954A85ED6}" destId="{B50B2B7A-C911-4E6A-A417-89C6BE54AD4C}" srcOrd="1" destOrd="0" presId="urn:microsoft.com/office/officeart/2018/2/layout/IconVerticalSolidList"/>
    <dgm:cxn modelId="{D3AC6793-6A7D-4A70-A4EA-171DC57A25CA}" type="presParOf" srcId="{3AFD4D16-BE2B-47BA-B7A1-536954A85ED6}" destId="{637051D8-1199-4309-833E-F6B91EEEB4D6}" srcOrd="2" destOrd="0" presId="urn:microsoft.com/office/officeart/2018/2/layout/IconVerticalSolidList"/>
    <dgm:cxn modelId="{3DBFE85F-9B58-498F-B8FB-C3CD333464E6}" type="presParOf" srcId="{3AFD4D16-BE2B-47BA-B7A1-536954A85ED6}" destId="{D6478E31-B779-494D-B984-8883E2EA36E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4ED49B5-7AF0-48B4-A64F-346031922EF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23A5459B-3769-41E2-8C0B-1026C8E3724B}">
      <dgm:prSet/>
      <dgm:spPr/>
      <dgm:t>
        <a:bodyPr/>
        <a:lstStyle/>
        <a:p>
          <a:r>
            <a:rPr lang="en-US"/>
            <a:t>Either party has the right to appeal the forcible detainer within seven days of the court’s decision. </a:t>
          </a:r>
          <a:r>
            <a:rPr lang="en-US" i="1"/>
            <a:t>See</a:t>
          </a:r>
          <a:r>
            <a:rPr lang="en-US"/>
            <a:t> KRS 383.255 (1). </a:t>
          </a:r>
        </a:p>
      </dgm:t>
    </dgm:pt>
    <dgm:pt modelId="{DF89BFC1-F5A4-4948-BBAC-E9CBC83955A8}" type="parTrans" cxnId="{0A78A547-0A22-4155-83EE-8587BAE814EC}">
      <dgm:prSet/>
      <dgm:spPr/>
      <dgm:t>
        <a:bodyPr/>
        <a:lstStyle/>
        <a:p>
          <a:endParaRPr lang="en-US"/>
        </a:p>
      </dgm:t>
    </dgm:pt>
    <dgm:pt modelId="{9CA5BB3A-7DBD-46A9-AC7B-64E25BCCE983}" type="sibTrans" cxnId="{0A78A547-0A22-4155-83EE-8587BAE814EC}">
      <dgm:prSet/>
      <dgm:spPr/>
      <dgm:t>
        <a:bodyPr/>
        <a:lstStyle/>
        <a:p>
          <a:endParaRPr lang="en-US"/>
        </a:p>
      </dgm:t>
    </dgm:pt>
    <dgm:pt modelId="{7D7F8C40-7B26-4486-8C81-C4A821463B6D}">
      <dgm:prSet/>
      <dgm:spPr/>
      <dgm:t>
        <a:bodyPr/>
        <a:lstStyle/>
        <a:p>
          <a:r>
            <a:rPr lang="en-US"/>
            <a:t>Party must pay a filing fee or file a motion to proceed </a:t>
          </a:r>
          <a:r>
            <a:rPr lang="en-US" i="1"/>
            <a:t>in forma pauperis </a:t>
          </a:r>
          <a:r>
            <a:rPr lang="en-US"/>
            <a:t>for the filing fee. </a:t>
          </a:r>
        </a:p>
      </dgm:t>
    </dgm:pt>
    <dgm:pt modelId="{3D5A9D28-57B2-4099-8C71-EDD925E484CE}" type="parTrans" cxnId="{E323CDF0-7CD0-4ABD-8085-DC9B46B71671}">
      <dgm:prSet/>
      <dgm:spPr/>
      <dgm:t>
        <a:bodyPr/>
        <a:lstStyle/>
        <a:p>
          <a:endParaRPr lang="en-US"/>
        </a:p>
      </dgm:t>
    </dgm:pt>
    <dgm:pt modelId="{A224F2D1-36AA-4A66-B948-93BAB639D633}" type="sibTrans" cxnId="{E323CDF0-7CD0-4ABD-8085-DC9B46B71671}">
      <dgm:prSet/>
      <dgm:spPr/>
      <dgm:t>
        <a:bodyPr/>
        <a:lstStyle/>
        <a:p>
          <a:endParaRPr lang="en-US"/>
        </a:p>
      </dgm:t>
    </dgm:pt>
    <dgm:pt modelId="{705BBE2B-9DCF-4B3B-80C0-92CF8A0E2F38}" type="pres">
      <dgm:prSet presAssocID="{04ED49B5-7AF0-48B4-A64F-346031922EFE}" presName="linear" presStyleCnt="0">
        <dgm:presLayoutVars>
          <dgm:animLvl val="lvl"/>
          <dgm:resizeHandles val="exact"/>
        </dgm:presLayoutVars>
      </dgm:prSet>
      <dgm:spPr/>
    </dgm:pt>
    <dgm:pt modelId="{A93B9B88-4F2E-43B0-9A04-E4AA8BB46BCF}" type="pres">
      <dgm:prSet presAssocID="{23A5459B-3769-41E2-8C0B-1026C8E3724B}" presName="parentText" presStyleLbl="node1" presStyleIdx="0" presStyleCnt="2">
        <dgm:presLayoutVars>
          <dgm:chMax val="0"/>
          <dgm:bulletEnabled val="1"/>
        </dgm:presLayoutVars>
      </dgm:prSet>
      <dgm:spPr/>
    </dgm:pt>
    <dgm:pt modelId="{0C75058D-88CC-4B95-B81D-50BCC49A60DD}" type="pres">
      <dgm:prSet presAssocID="{9CA5BB3A-7DBD-46A9-AC7B-64E25BCCE983}" presName="spacer" presStyleCnt="0"/>
      <dgm:spPr/>
    </dgm:pt>
    <dgm:pt modelId="{7C8427A0-81A4-4A14-9A3E-BC8A4544D136}" type="pres">
      <dgm:prSet presAssocID="{7D7F8C40-7B26-4486-8C81-C4A821463B6D}" presName="parentText" presStyleLbl="node1" presStyleIdx="1" presStyleCnt="2">
        <dgm:presLayoutVars>
          <dgm:chMax val="0"/>
          <dgm:bulletEnabled val="1"/>
        </dgm:presLayoutVars>
      </dgm:prSet>
      <dgm:spPr/>
    </dgm:pt>
  </dgm:ptLst>
  <dgm:cxnLst>
    <dgm:cxn modelId="{0A78A547-0A22-4155-83EE-8587BAE814EC}" srcId="{04ED49B5-7AF0-48B4-A64F-346031922EFE}" destId="{23A5459B-3769-41E2-8C0B-1026C8E3724B}" srcOrd="0" destOrd="0" parTransId="{DF89BFC1-F5A4-4948-BBAC-E9CBC83955A8}" sibTransId="{9CA5BB3A-7DBD-46A9-AC7B-64E25BCCE983}"/>
    <dgm:cxn modelId="{4D35BC49-5B3B-4FD3-A0DA-A117C1DDDAD7}" type="presOf" srcId="{7D7F8C40-7B26-4486-8C81-C4A821463B6D}" destId="{7C8427A0-81A4-4A14-9A3E-BC8A4544D136}" srcOrd="0" destOrd="0" presId="urn:microsoft.com/office/officeart/2005/8/layout/vList2"/>
    <dgm:cxn modelId="{87D11F9D-FB3F-4E13-A888-6BBBB4D4E3CB}" type="presOf" srcId="{04ED49B5-7AF0-48B4-A64F-346031922EFE}" destId="{705BBE2B-9DCF-4B3B-80C0-92CF8A0E2F38}" srcOrd="0" destOrd="0" presId="urn:microsoft.com/office/officeart/2005/8/layout/vList2"/>
    <dgm:cxn modelId="{4CD617BB-C8CC-4DF5-8730-C712C75F2295}" type="presOf" srcId="{23A5459B-3769-41E2-8C0B-1026C8E3724B}" destId="{A93B9B88-4F2E-43B0-9A04-E4AA8BB46BCF}" srcOrd="0" destOrd="0" presId="urn:microsoft.com/office/officeart/2005/8/layout/vList2"/>
    <dgm:cxn modelId="{E323CDF0-7CD0-4ABD-8085-DC9B46B71671}" srcId="{04ED49B5-7AF0-48B4-A64F-346031922EFE}" destId="{7D7F8C40-7B26-4486-8C81-C4A821463B6D}" srcOrd="1" destOrd="0" parTransId="{3D5A9D28-57B2-4099-8C71-EDD925E484CE}" sibTransId="{A224F2D1-36AA-4A66-B948-93BAB639D633}"/>
    <dgm:cxn modelId="{D7BB041E-739F-4F22-9F09-9A3F1C6C0CF7}" type="presParOf" srcId="{705BBE2B-9DCF-4B3B-80C0-92CF8A0E2F38}" destId="{A93B9B88-4F2E-43B0-9A04-E4AA8BB46BCF}" srcOrd="0" destOrd="0" presId="urn:microsoft.com/office/officeart/2005/8/layout/vList2"/>
    <dgm:cxn modelId="{9CA9EDF1-23C8-4758-A799-4C696867E661}" type="presParOf" srcId="{705BBE2B-9DCF-4B3B-80C0-92CF8A0E2F38}" destId="{0C75058D-88CC-4B95-B81D-50BCC49A60DD}" srcOrd="1" destOrd="0" presId="urn:microsoft.com/office/officeart/2005/8/layout/vList2"/>
    <dgm:cxn modelId="{07D93150-96D2-4D19-88CD-BE651F4B418D}" type="presParOf" srcId="{705BBE2B-9DCF-4B3B-80C0-92CF8A0E2F38}" destId="{7C8427A0-81A4-4A14-9A3E-BC8A4544D13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BAC2B-D606-4362-9BB1-E508A808605A}">
      <dsp:nvSpPr>
        <dsp:cNvPr id="0" name=""/>
        <dsp:cNvSpPr/>
      </dsp:nvSpPr>
      <dsp:spPr>
        <a:xfrm>
          <a:off x="0" y="665"/>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C6EC38F-E16D-4126-A9FA-29E6D71CAFAC}">
      <dsp:nvSpPr>
        <dsp:cNvPr id="0" name=""/>
        <dsp:cNvSpPr/>
      </dsp:nvSpPr>
      <dsp:spPr>
        <a:xfrm>
          <a:off x="0" y="665"/>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Pre-disaster</a:t>
          </a:r>
        </a:p>
      </dsp:txBody>
      <dsp:txXfrm>
        <a:off x="0" y="665"/>
        <a:ext cx="6666833" cy="1090517"/>
      </dsp:txXfrm>
    </dsp:sp>
    <dsp:sp modelId="{4723C8C3-40A4-4174-9693-4AEDBE78C2BC}">
      <dsp:nvSpPr>
        <dsp:cNvPr id="0" name=""/>
        <dsp:cNvSpPr/>
      </dsp:nvSpPr>
      <dsp:spPr>
        <a:xfrm>
          <a:off x="0" y="1091183"/>
          <a:ext cx="6666833" cy="0"/>
        </a:xfrm>
        <a:prstGeom prst="line">
          <a:avLst/>
        </a:prstGeom>
        <a:gradFill rotWithShape="0">
          <a:gsLst>
            <a:gs pos="0">
              <a:schemeClr val="accent2">
                <a:hueOff val="1610903"/>
                <a:satOff val="-4623"/>
                <a:lumOff val="-7402"/>
                <a:alphaOff val="0"/>
                <a:satMod val="103000"/>
                <a:lumMod val="102000"/>
                <a:tint val="94000"/>
              </a:schemeClr>
            </a:gs>
            <a:gs pos="50000">
              <a:schemeClr val="accent2">
                <a:hueOff val="1610903"/>
                <a:satOff val="-4623"/>
                <a:lumOff val="-7402"/>
                <a:alphaOff val="0"/>
                <a:satMod val="110000"/>
                <a:lumMod val="100000"/>
                <a:shade val="100000"/>
              </a:schemeClr>
            </a:gs>
            <a:gs pos="100000">
              <a:schemeClr val="accent2">
                <a:hueOff val="1610903"/>
                <a:satOff val="-4623"/>
                <a:lumOff val="-7402"/>
                <a:alphaOff val="0"/>
                <a:lumMod val="99000"/>
                <a:satMod val="120000"/>
                <a:shade val="78000"/>
              </a:schemeClr>
            </a:gs>
          </a:gsLst>
          <a:lin ang="5400000" scaled="0"/>
        </a:gradFill>
        <a:ln w="12700" cap="flat" cmpd="sng" algn="ctr">
          <a:solidFill>
            <a:schemeClr val="accent2">
              <a:hueOff val="1610903"/>
              <a:satOff val="-4623"/>
              <a:lumOff val="-740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DC0B3D0-AAF1-4BE6-909D-4C504073E3F1}">
      <dsp:nvSpPr>
        <dsp:cNvPr id="0" name=""/>
        <dsp:cNvSpPr/>
      </dsp:nvSpPr>
      <dsp:spPr>
        <a:xfrm>
          <a:off x="0" y="1091183"/>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a:t>Immediate post-disaster issues</a:t>
          </a:r>
        </a:p>
      </dsp:txBody>
      <dsp:txXfrm>
        <a:off x="0" y="1091183"/>
        <a:ext cx="6666833" cy="1090517"/>
      </dsp:txXfrm>
    </dsp:sp>
    <dsp:sp modelId="{81A0B671-6139-47B7-A251-7A5C726C4247}">
      <dsp:nvSpPr>
        <dsp:cNvPr id="0" name=""/>
        <dsp:cNvSpPr/>
      </dsp:nvSpPr>
      <dsp:spPr>
        <a:xfrm>
          <a:off x="0" y="2181701"/>
          <a:ext cx="6666833" cy="0"/>
        </a:xfrm>
        <a:prstGeom prst="line">
          <a:avLst/>
        </a:prstGeom>
        <a:gradFill rotWithShape="0">
          <a:gsLst>
            <a:gs pos="0">
              <a:schemeClr val="accent2">
                <a:hueOff val="3221807"/>
                <a:satOff val="-9246"/>
                <a:lumOff val="-14805"/>
                <a:alphaOff val="0"/>
                <a:satMod val="103000"/>
                <a:lumMod val="102000"/>
                <a:tint val="94000"/>
              </a:schemeClr>
            </a:gs>
            <a:gs pos="50000">
              <a:schemeClr val="accent2">
                <a:hueOff val="3221807"/>
                <a:satOff val="-9246"/>
                <a:lumOff val="-14805"/>
                <a:alphaOff val="0"/>
                <a:satMod val="110000"/>
                <a:lumMod val="100000"/>
                <a:shade val="100000"/>
              </a:schemeClr>
            </a:gs>
            <a:gs pos="100000">
              <a:schemeClr val="accent2">
                <a:hueOff val="3221807"/>
                <a:satOff val="-9246"/>
                <a:lumOff val="-14805"/>
                <a:alphaOff val="0"/>
                <a:lumMod val="99000"/>
                <a:satMod val="120000"/>
                <a:shade val="78000"/>
              </a:schemeClr>
            </a:gs>
          </a:gsLst>
          <a:lin ang="5400000" scaled="0"/>
        </a:gradFill>
        <a:ln w="12700" cap="flat" cmpd="sng" algn="ctr">
          <a:solidFill>
            <a:schemeClr val="accent2">
              <a:hueOff val="3221807"/>
              <a:satOff val="-9246"/>
              <a:lumOff val="-1480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6BAF2A5-6CC3-4025-A368-40C381EFCFF9}">
      <dsp:nvSpPr>
        <dsp:cNvPr id="0" name=""/>
        <dsp:cNvSpPr/>
      </dsp:nvSpPr>
      <dsp:spPr>
        <a:xfrm>
          <a:off x="0" y="2181701"/>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Disaster specific homeowner issues</a:t>
          </a:r>
        </a:p>
      </dsp:txBody>
      <dsp:txXfrm>
        <a:off x="0" y="2181701"/>
        <a:ext cx="6666833" cy="1090517"/>
      </dsp:txXfrm>
    </dsp:sp>
    <dsp:sp modelId="{0649FB35-1F69-4F0F-9ED8-0284C3858299}">
      <dsp:nvSpPr>
        <dsp:cNvPr id="0" name=""/>
        <dsp:cNvSpPr/>
      </dsp:nvSpPr>
      <dsp:spPr>
        <a:xfrm>
          <a:off x="0" y="3272218"/>
          <a:ext cx="6666833" cy="0"/>
        </a:xfrm>
        <a:prstGeom prst="line">
          <a:avLst/>
        </a:prstGeom>
        <a:gradFill rotWithShape="0">
          <a:gsLst>
            <a:gs pos="0">
              <a:schemeClr val="accent2">
                <a:hueOff val="4832710"/>
                <a:satOff val="-13870"/>
                <a:lumOff val="-22207"/>
                <a:alphaOff val="0"/>
                <a:satMod val="103000"/>
                <a:lumMod val="102000"/>
                <a:tint val="94000"/>
              </a:schemeClr>
            </a:gs>
            <a:gs pos="50000">
              <a:schemeClr val="accent2">
                <a:hueOff val="4832710"/>
                <a:satOff val="-13870"/>
                <a:lumOff val="-22207"/>
                <a:alphaOff val="0"/>
                <a:satMod val="110000"/>
                <a:lumMod val="100000"/>
                <a:shade val="100000"/>
              </a:schemeClr>
            </a:gs>
            <a:gs pos="100000">
              <a:schemeClr val="accent2">
                <a:hueOff val="4832710"/>
                <a:satOff val="-13870"/>
                <a:lumOff val="-22207"/>
                <a:alphaOff val="0"/>
                <a:lumMod val="99000"/>
                <a:satMod val="120000"/>
                <a:shade val="78000"/>
              </a:schemeClr>
            </a:gs>
          </a:gsLst>
          <a:lin ang="5400000" scaled="0"/>
        </a:gradFill>
        <a:ln w="12700" cap="flat" cmpd="sng" algn="ctr">
          <a:solidFill>
            <a:schemeClr val="accent2">
              <a:hueOff val="4832710"/>
              <a:satOff val="-13870"/>
              <a:lumOff val="-2220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FBFABEE-1DEB-46D8-A3B0-434E977B2667}">
      <dsp:nvSpPr>
        <dsp:cNvPr id="0" name=""/>
        <dsp:cNvSpPr/>
      </dsp:nvSpPr>
      <dsp:spPr>
        <a:xfrm>
          <a:off x="0" y="3272218"/>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Disaster specific renter issues</a:t>
          </a:r>
        </a:p>
      </dsp:txBody>
      <dsp:txXfrm>
        <a:off x="0" y="3272218"/>
        <a:ext cx="6666833" cy="1090517"/>
      </dsp:txXfrm>
    </dsp:sp>
    <dsp:sp modelId="{91AAC914-A8B1-4D4B-AB4B-84CE9FF5BDF6}">
      <dsp:nvSpPr>
        <dsp:cNvPr id="0" name=""/>
        <dsp:cNvSpPr/>
      </dsp:nvSpPr>
      <dsp:spPr>
        <a:xfrm>
          <a:off x="0" y="4362736"/>
          <a:ext cx="6666833" cy="0"/>
        </a:xfrm>
        <a:prstGeom prst="line">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w="12700" cap="flat" cmpd="sng" algn="ctr">
          <a:solidFill>
            <a:schemeClr val="accent2">
              <a:hueOff val="6443614"/>
              <a:satOff val="-18493"/>
              <a:lumOff val="-29609"/>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35E3CEC-1B07-4977-855B-9533A2027F7E}">
      <dsp:nvSpPr>
        <dsp:cNvPr id="0" name=""/>
        <dsp:cNvSpPr/>
      </dsp:nvSpPr>
      <dsp:spPr>
        <a:xfrm>
          <a:off x="0" y="4362736"/>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Kentucky eviction law generally </a:t>
          </a:r>
        </a:p>
      </dsp:txBody>
      <dsp:txXfrm>
        <a:off x="0" y="4362736"/>
        <a:ext cx="6666833" cy="109051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954E82-E888-490C-AF31-A081ACFC4CEE}">
      <dsp:nvSpPr>
        <dsp:cNvPr id="0" name=""/>
        <dsp:cNvSpPr/>
      </dsp:nvSpPr>
      <dsp:spPr>
        <a:xfrm>
          <a:off x="0" y="112786"/>
          <a:ext cx="6666833" cy="1268206"/>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30 Day notice to vacate in most (but not all) cases, </a:t>
          </a:r>
          <a:r>
            <a:rPr lang="en-US" sz="1800" i="1" kern="1200"/>
            <a:t>see</a:t>
          </a:r>
          <a:r>
            <a:rPr lang="en-US" sz="1800" kern="1200"/>
            <a:t> 30-Day Notification Requirement Prior to Termination of Lease for Nonpayment of Rent, 89 Fed. Reg. 101,270 (Dec. 13, 2024)</a:t>
          </a:r>
        </a:p>
      </dsp:txBody>
      <dsp:txXfrm>
        <a:off x="61909" y="174695"/>
        <a:ext cx="6543015" cy="1144388"/>
      </dsp:txXfrm>
    </dsp:sp>
    <dsp:sp modelId="{7BE7D1B1-A15D-49DA-8C4A-19853B4F2D8E}">
      <dsp:nvSpPr>
        <dsp:cNvPr id="0" name=""/>
        <dsp:cNvSpPr/>
      </dsp:nvSpPr>
      <dsp:spPr>
        <a:xfrm>
          <a:off x="0" y="1432833"/>
          <a:ext cx="6666833" cy="1268206"/>
        </a:xfrm>
        <a:prstGeom prst="roundRect">
          <a:avLst/>
        </a:prstGeom>
        <a:gradFill rotWithShape="0">
          <a:gsLst>
            <a:gs pos="0">
              <a:schemeClr val="accent2">
                <a:hueOff val="2147871"/>
                <a:satOff val="-6164"/>
                <a:lumOff val="-9870"/>
                <a:alphaOff val="0"/>
                <a:satMod val="103000"/>
                <a:lumMod val="102000"/>
                <a:tint val="94000"/>
              </a:schemeClr>
            </a:gs>
            <a:gs pos="50000">
              <a:schemeClr val="accent2">
                <a:hueOff val="2147871"/>
                <a:satOff val="-6164"/>
                <a:lumOff val="-9870"/>
                <a:alphaOff val="0"/>
                <a:satMod val="110000"/>
                <a:lumMod val="100000"/>
                <a:shade val="100000"/>
              </a:schemeClr>
            </a:gs>
            <a:gs pos="100000">
              <a:schemeClr val="accent2">
                <a:hueOff val="2147871"/>
                <a:satOff val="-6164"/>
                <a:lumOff val="-987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Better habitability requirements</a:t>
          </a:r>
        </a:p>
      </dsp:txBody>
      <dsp:txXfrm>
        <a:off x="61909" y="1494742"/>
        <a:ext cx="6543015" cy="1144388"/>
      </dsp:txXfrm>
    </dsp:sp>
    <dsp:sp modelId="{5D3573BE-50DA-471C-86FD-5B31E05B1145}">
      <dsp:nvSpPr>
        <dsp:cNvPr id="0" name=""/>
        <dsp:cNvSpPr/>
      </dsp:nvSpPr>
      <dsp:spPr>
        <a:xfrm>
          <a:off x="0" y="2752880"/>
          <a:ext cx="6666833" cy="1268206"/>
        </a:xfrm>
        <a:prstGeom prst="roundRect">
          <a:avLst/>
        </a:prstGeom>
        <a:gradFill rotWithShape="0">
          <a:gsLst>
            <a:gs pos="0">
              <a:schemeClr val="accent2">
                <a:hueOff val="4295743"/>
                <a:satOff val="-12329"/>
                <a:lumOff val="-19739"/>
                <a:alphaOff val="0"/>
                <a:satMod val="103000"/>
                <a:lumMod val="102000"/>
                <a:tint val="94000"/>
              </a:schemeClr>
            </a:gs>
            <a:gs pos="50000">
              <a:schemeClr val="accent2">
                <a:hueOff val="4295743"/>
                <a:satOff val="-12329"/>
                <a:lumOff val="-19739"/>
                <a:alphaOff val="0"/>
                <a:satMod val="110000"/>
                <a:lumMod val="100000"/>
                <a:shade val="100000"/>
              </a:schemeClr>
            </a:gs>
            <a:gs pos="100000">
              <a:schemeClr val="accent2">
                <a:hueOff val="4295743"/>
                <a:satOff val="-12329"/>
                <a:lumOff val="-1973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Individuals with income loss due to disaster should inform the housing provider and then be entitled to pay minimum rent (if no income)</a:t>
          </a:r>
        </a:p>
      </dsp:txBody>
      <dsp:txXfrm>
        <a:off x="61909" y="2814789"/>
        <a:ext cx="6543015" cy="1144388"/>
      </dsp:txXfrm>
    </dsp:sp>
    <dsp:sp modelId="{B6C925AD-A9F3-4D39-9F00-31BDCF51EB20}">
      <dsp:nvSpPr>
        <dsp:cNvPr id="0" name=""/>
        <dsp:cNvSpPr/>
      </dsp:nvSpPr>
      <dsp:spPr>
        <a:xfrm>
          <a:off x="0" y="4072926"/>
          <a:ext cx="6666833" cy="1268206"/>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Individuals who have received a section 8 voucher but haven’t yet found housing may be able to get an extension on their time to find a place that will accept the voucher if they are in a disaster declared region</a:t>
          </a:r>
        </a:p>
      </dsp:txBody>
      <dsp:txXfrm>
        <a:off x="61909" y="4134835"/>
        <a:ext cx="6543015" cy="11443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9EA411-84F8-495E-A302-E116B16B0509}">
      <dsp:nvSpPr>
        <dsp:cNvPr id="0" name=""/>
        <dsp:cNvSpPr/>
      </dsp:nvSpPr>
      <dsp:spPr>
        <a:xfrm>
          <a:off x="0" y="147920"/>
          <a:ext cx="6666833" cy="168480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Encourage clients to save important documents, such as a lease agreement and/or  homeowner’s/renter’s insurance policy,  somewhere digitally – email it to themselves, save to </a:t>
          </a:r>
          <a:r>
            <a:rPr lang="en-US" sz="1800" kern="1200" dirty="0" err="1"/>
            <a:t>icloud</a:t>
          </a:r>
          <a:r>
            <a:rPr lang="en-US" sz="1800" kern="1200" dirty="0"/>
            <a:t>, etc.</a:t>
          </a:r>
        </a:p>
        <a:p>
          <a:pPr marL="0" lvl="0" indent="0" algn="l" defTabSz="800100">
            <a:lnSpc>
              <a:spcPct val="90000"/>
            </a:lnSpc>
            <a:spcBef>
              <a:spcPct val="0"/>
            </a:spcBef>
            <a:spcAft>
              <a:spcPct val="35000"/>
            </a:spcAft>
            <a:buNone/>
          </a:pPr>
          <a:r>
            <a:rPr lang="en-US" sz="1800" kern="1200" dirty="0"/>
            <a:t>Also a fireproof/waterproof safe could be a good investment to keep documents safe </a:t>
          </a:r>
        </a:p>
      </dsp:txBody>
      <dsp:txXfrm>
        <a:off x="82245" y="230165"/>
        <a:ext cx="6502343" cy="1520310"/>
      </dsp:txXfrm>
    </dsp:sp>
    <dsp:sp modelId="{01CBB782-C7D7-47D5-9B16-22C1DF618327}">
      <dsp:nvSpPr>
        <dsp:cNvPr id="0" name=""/>
        <dsp:cNvSpPr/>
      </dsp:nvSpPr>
      <dsp:spPr>
        <a:xfrm>
          <a:off x="0" y="1884560"/>
          <a:ext cx="6666833" cy="1684800"/>
        </a:xfrm>
        <a:prstGeom prst="roundRect">
          <a:avLst/>
        </a:prstGeom>
        <a:gradFill rotWithShape="0">
          <a:gsLst>
            <a:gs pos="0">
              <a:schemeClr val="accent2">
                <a:hueOff val="3221807"/>
                <a:satOff val="-9246"/>
                <a:lumOff val="-14805"/>
                <a:alphaOff val="0"/>
                <a:satMod val="103000"/>
                <a:lumMod val="102000"/>
                <a:tint val="94000"/>
              </a:schemeClr>
            </a:gs>
            <a:gs pos="50000">
              <a:schemeClr val="accent2">
                <a:hueOff val="3221807"/>
                <a:satOff val="-9246"/>
                <a:lumOff val="-14805"/>
                <a:alphaOff val="0"/>
                <a:satMod val="110000"/>
                <a:lumMod val="100000"/>
                <a:shade val="100000"/>
              </a:schemeClr>
            </a:gs>
            <a:gs pos="100000">
              <a:schemeClr val="accent2">
                <a:hueOff val="3221807"/>
                <a:satOff val="-9246"/>
                <a:lumOff val="-1480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Make sure driver’s license is updated to primary address (you’ll need to prove you live(d) at the address you’re applying for FEMA assistance for- if DL isn’t an option, make sure you have your lease agreement, utility bills, etc.)</a:t>
          </a:r>
        </a:p>
      </dsp:txBody>
      <dsp:txXfrm>
        <a:off x="82245" y="1966805"/>
        <a:ext cx="6502343" cy="1520310"/>
      </dsp:txXfrm>
    </dsp:sp>
    <dsp:sp modelId="{DF59C396-4895-4663-BAAA-9FD34250884B}">
      <dsp:nvSpPr>
        <dsp:cNvPr id="0" name=""/>
        <dsp:cNvSpPr/>
      </dsp:nvSpPr>
      <dsp:spPr>
        <a:xfrm>
          <a:off x="0" y="3621200"/>
          <a:ext cx="6666833" cy="1684800"/>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If you need copies of these documents post-disaster, check with food stamp office for lease, county court clerk for recorded mortgage documents</a:t>
          </a:r>
        </a:p>
      </dsp:txBody>
      <dsp:txXfrm>
        <a:off x="82245" y="3703445"/>
        <a:ext cx="6502343" cy="15203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BBFC89-20A9-44FD-9C21-E3A2CB186EB3}">
      <dsp:nvSpPr>
        <dsp:cNvPr id="0" name=""/>
        <dsp:cNvSpPr/>
      </dsp:nvSpPr>
      <dsp:spPr>
        <a:xfrm>
          <a:off x="3542" y="38780"/>
          <a:ext cx="2774894" cy="138744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File a claim with Fema first – don’t wait for a decision from homeowner’s insurance to do so </a:t>
          </a:r>
        </a:p>
      </dsp:txBody>
      <dsp:txXfrm>
        <a:off x="44179" y="79417"/>
        <a:ext cx="2693620" cy="1306173"/>
      </dsp:txXfrm>
    </dsp:sp>
    <dsp:sp modelId="{602D959F-C16A-4DD0-A77C-B4D4AEC524CE}">
      <dsp:nvSpPr>
        <dsp:cNvPr id="0" name=""/>
        <dsp:cNvSpPr/>
      </dsp:nvSpPr>
      <dsp:spPr>
        <a:xfrm>
          <a:off x="3542" y="1634345"/>
          <a:ext cx="2774894" cy="138744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Homeowner’s Insurance will generally cover the full cost to repair (if eligible under the policy), exceptions include:</a:t>
          </a:r>
        </a:p>
      </dsp:txBody>
      <dsp:txXfrm>
        <a:off x="44179" y="1674982"/>
        <a:ext cx="2693620" cy="1306173"/>
      </dsp:txXfrm>
    </dsp:sp>
    <dsp:sp modelId="{7D715508-FC57-4EAB-9AB0-D50E20E657FE}">
      <dsp:nvSpPr>
        <dsp:cNvPr id="0" name=""/>
        <dsp:cNvSpPr/>
      </dsp:nvSpPr>
      <dsp:spPr>
        <a:xfrm rot="19457599">
          <a:off x="2649957" y="1906282"/>
          <a:ext cx="1366917" cy="45791"/>
        </a:xfrm>
        <a:custGeom>
          <a:avLst/>
          <a:gdLst/>
          <a:ahLst/>
          <a:cxnLst/>
          <a:rect l="0" t="0" r="0" b="0"/>
          <a:pathLst>
            <a:path>
              <a:moveTo>
                <a:pt x="0" y="22895"/>
              </a:moveTo>
              <a:lnTo>
                <a:pt x="1366917" y="22895"/>
              </a:lnTo>
            </a:path>
          </a:pathLst>
        </a:custGeom>
        <a:noFill/>
        <a:ln w="1270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99243" y="1895004"/>
        <a:ext cx="68345" cy="68345"/>
      </dsp:txXfrm>
    </dsp:sp>
    <dsp:sp modelId="{9BCB97B0-E08D-4A1B-85FD-253D10C25823}">
      <dsp:nvSpPr>
        <dsp:cNvPr id="0" name=""/>
        <dsp:cNvSpPr/>
      </dsp:nvSpPr>
      <dsp:spPr>
        <a:xfrm>
          <a:off x="3888395" y="836562"/>
          <a:ext cx="2774894" cy="138744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Preexisting damage (general lack of home maintenance)</a:t>
          </a:r>
        </a:p>
      </dsp:txBody>
      <dsp:txXfrm>
        <a:off x="3929032" y="877199"/>
        <a:ext cx="2693620" cy="1306173"/>
      </dsp:txXfrm>
    </dsp:sp>
    <dsp:sp modelId="{E03C41B2-B1D3-4FDA-8CCB-947C6446AC5C}">
      <dsp:nvSpPr>
        <dsp:cNvPr id="0" name=""/>
        <dsp:cNvSpPr/>
      </dsp:nvSpPr>
      <dsp:spPr>
        <a:xfrm rot="2142401">
          <a:off x="2649957" y="2704064"/>
          <a:ext cx="1366917" cy="45791"/>
        </a:xfrm>
        <a:custGeom>
          <a:avLst/>
          <a:gdLst/>
          <a:ahLst/>
          <a:cxnLst/>
          <a:rect l="0" t="0" r="0" b="0"/>
          <a:pathLst>
            <a:path>
              <a:moveTo>
                <a:pt x="0" y="22895"/>
              </a:moveTo>
              <a:lnTo>
                <a:pt x="1366917" y="22895"/>
              </a:lnTo>
            </a:path>
          </a:pathLst>
        </a:custGeom>
        <a:noFill/>
        <a:ln w="1270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99243" y="2692787"/>
        <a:ext cx="68345" cy="68345"/>
      </dsp:txXfrm>
    </dsp:sp>
    <dsp:sp modelId="{F0D1BF33-FD34-4898-8AF9-E8B86B509C64}">
      <dsp:nvSpPr>
        <dsp:cNvPr id="0" name=""/>
        <dsp:cNvSpPr/>
      </dsp:nvSpPr>
      <dsp:spPr>
        <a:xfrm>
          <a:off x="3888395" y="2432127"/>
          <a:ext cx="2774894" cy="138744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Damage that was not repaired from a prior paid insurance claim </a:t>
          </a:r>
        </a:p>
      </dsp:txBody>
      <dsp:txXfrm>
        <a:off x="3929032" y="2472764"/>
        <a:ext cx="2693620" cy="1306173"/>
      </dsp:txXfrm>
    </dsp:sp>
    <dsp:sp modelId="{ED7AF091-B480-41FA-BE54-7261AD175D21}">
      <dsp:nvSpPr>
        <dsp:cNvPr id="0" name=""/>
        <dsp:cNvSpPr/>
      </dsp:nvSpPr>
      <dsp:spPr>
        <a:xfrm>
          <a:off x="3542" y="4027691"/>
          <a:ext cx="2774894" cy="138744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Flood insurance will generally only cover where the flood was (i.e. if the house had 3 feet of water, flood insurance will only pay for replacement of drywall up to three feet). </a:t>
          </a:r>
        </a:p>
      </dsp:txBody>
      <dsp:txXfrm>
        <a:off x="44179" y="4068328"/>
        <a:ext cx="2693620" cy="1306173"/>
      </dsp:txXfrm>
    </dsp:sp>
    <dsp:sp modelId="{553290DD-950F-4ED5-B18C-6D5A278570B0}">
      <dsp:nvSpPr>
        <dsp:cNvPr id="0" name=""/>
        <dsp:cNvSpPr/>
      </dsp:nvSpPr>
      <dsp:spPr>
        <a:xfrm>
          <a:off x="2778437" y="4698520"/>
          <a:ext cx="1109957" cy="45791"/>
        </a:xfrm>
        <a:custGeom>
          <a:avLst/>
          <a:gdLst/>
          <a:ahLst/>
          <a:cxnLst/>
          <a:rect l="0" t="0" r="0" b="0"/>
          <a:pathLst>
            <a:path>
              <a:moveTo>
                <a:pt x="0" y="22895"/>
              </a:moveTo>
              <a:lnTo>
                <a:pt x="1109957" y="22895"/>
              </a:lnTo>
            </a:path>
          </a:pathLst>
        </a:custGeom>
        <a:noFill/>
        <a:ln w="1270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05667" y="4693666"/>
        <a:ext cx="55497" cy="55497"/>
      </dsp:txXfrm>
    </dsp:sp>
    <dsp:sp modelId="{8B95BCF4-0ECE-45E3-AD99-F32555A9E5E6}">
      <dsp:nvSpPr>
        <dsp:cNvPr id="0" name=""/>
        <dsp:cNvSpPr/>
      </dsp:nvSpPr>
      <dsp:spPr>
        <a:xfrm>
          <a:off x="3888395" y="4027691"/>
          <a:ext cx="2774894" cy="138744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FEMA’s Community Development Block Grant-Disaster Recovery (CDBG-DR) can be helpful (state and local govts apply for these funds- not individuals)</a:t>
          </a:r>
        </a:p>
      </dsp:txBody>
      <dsp:txXfrm>
        <a:off x="3929032" y="4068328"/>
        <a:ext cx="2693620" cy="13061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C77CE5-B75B-4E11-B206-4816CA789FF9}">
      <dsp:nvSpPr>
        <dsp:cNvPr id="0" name=""/>
        <dsp:cNvSpPr/>
      </dsp:nvSpPr>
      <dsp:spPr>
        <a:xfrm>
          <a:off x="0" y="706671"/>
          <a:ext cx="3073451" cy="1951641"/>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325FC5-2302-4A83-9115-B0A4D72D9326}">
      <dsp:nvSpPr>
        <dsp:cNvPr id="0" name=""/>
        <dsp:cNvSpPr/>
      </dsp:nvSpPr>
      <dsp:spPr>
        <a:xfrm>
          <a:off x="341494" y="1031091"/>
          <a:ext cx="3073451" cy="1951641"/>
        </a:xfrm>
        <a:prstGeom prst="roundRect">
          <a:avLst>
            <a:gd name="adj" fmla="val 10000"/>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KRS Uniform Residential Landlord Tenant Act (“URLTA”) Statutes</a:t>
          </a:r>
        </a:p>
      </dsp:txBody>
      <dsp:txXfrm>
        <a:off x="398656" y="1088253"/>
        <a:ext cx="2959127" cy="1837317"/>
      </dsp:txXfrm>
    </dsp:sp>
    <dsp:sp modelId="{2D5FF314-F816-460A-B85F-0E0714FFF903}">
      <dsp:nvSpPr>
        <dsp:cNvPr id="0" name=""/>
        <dsp:cNvSpPr/>
      </dsp:nvSpPr>
      <dsp:spPr>
        <a:xfrm>
          <a:off x="3756441" y="706671"/>
          <a:ext cx="3073451" cy="1951641"/>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691E2C-03F1-4D46-A487-B2B5909A22E7}">
      <dsp:nvSpPr>
        <dsp:cNvPr id="0" name=""/>
        <dsp:cNvSpPr/>
      </dsp:nvSpPr>
      <dsp:spPr>
        <a:xfrm>
          <a:off x="4097935" y="1031091"/>
          <a:ext cx="3073451" cy="1951641"/>
        </a:xfrm>
        <a:prstGeom prst="roundRect">
          <a:avLst>
            <a:gd name="adj" fmla="val 10000"/>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KRS Non-URLTA Statutes (and accompanying case law for both)</a:t>
          </a:r>
        </a:p>
      </dsp:txBody>
      <dsp:txXfrm>
        <a:off x="4155097" y="1088253"/>
        <a:ext cx="2959127" cy="1837317"/>
      </dsp:txXfrm>
    </dsp:sp>
    <dsp:sp modelId="{DAA502A9-E0CF-406A-9E4C-AFD8BE220A89}">
      <dsp:nvSpPr>
        <dsp:cNvPr id="0" name=""/>
        <dsp:cNvSpPr/>
      </dsp:nvSpPr>
      <dsp:spPr>
        <a:xfrm>
          <a:off x="7512882" y="706671"/>
          <a:ext cx="3073451" cy="1951641"/>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F3571C-2014-47A3-B161-E70FF54CE062}">
      <dsp:nvSpPr>
        <dsp:cNvPr id="0" name=""/>
        <dsp:cNvSpPr/>
      </dsp:nvSpPr>
      <dsp:spPr>
        <a:xfrm>
          <a:off x="7854377" y="1031091"/>
          <a:ext cx="3073451" cy="1951641"/>
        </a:xfrm>
        <a:prstGeom prst="roundRect">
          <a:avLst>
            <a:gd name="adj" fmla="val 10000"/>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Federal Statutes and Regulations for federally subsidized housing</a:t>
          </a:r>
        </a:p>
      </dsp:txBody>
      <dsp:txXfrm>
        <a:off x="7911539" y="1088253"/>
        <a:ext cx="2959127" cy="183731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9736D-216A-4A97-A445-F0C82F56D27A}">
      <dsp:nvSpPr>
        <dsp:cNvPr id="0" name=""/>
        <dsp:cNvSpPr/>
      </dsp:nvSpPr>
      <dsp:spPr>
        <a:xfrm>
          <a:off x="0" y="39559"/>
          <a:ext cx="6666833" cy="98280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a:t>Notice </a:t>
          </a:r>
        </a:p>
      </dsp:txBody>
      <dsp:txXfrm>
        <a:off x="47976" y="87535"/>
        <a:ext cx="6570881" cy="886848"/>
      </dsp:txXfrm>
    </dsp:sp>
    <dsp:sp modelId="{30D52512-8C5A-491D-BC13-A26682F6C42F}">
      <dsp:nvSpPr>
        <dsp:cNvPr id="0" name=""/>
        <dsp:cNvSpPr/>
      </dsp:nvSpPr>
      <dsp:spPr>
        <a:xfrm>
          <a:off x="0" y="1137559"/>
          <a:ext cx="6666833" cy="982800"/>
        </a:xfrm>
        <a:prstGeom prst="roundRect">
          <a:avLst/>
        </a:prstGeom>
        <a:gradFill rotWithShape="0">
          <a:gsLst>
            <a:gs pos="0">
              <a:schemeClr val="accent2">
                <a:hueOff val="1610903"/>
                <a:satOff val="-4623"/>
                <a:lumOff val="-7402"/>
                <a:alphaOff val="0"/>
                <a:satMod val="103000"/>
                <a:lumMod val="102000"/>
                <a:tint val="94000"/>
              </a:schemeClr>
            </a:gs>
            <a:gs pos="50000">
              <a:schemeClr val="accent2">
                <a:hueOff val="1610903"/>
                <a:satOff val="-4623"/>
                <a:lumOff val="-7402"/>
                <a:alphaOff val="0"/>
                <a:satMod val="110000"/>
                <a:lumMod val="100000"/>
                <a:shade val="100000"/>
              </a:schemeClr>
            </a:gs>
            <a:gs pos="100000">
              <a:schemeClr val="accent2">
                <a:hueOff val="1610903"/>
                <a:satOff val="-4623"/>
                <a:lumOff val="-740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a:t>Service</a:t>
          </a:r>
        </a:p>
      </dsp:txBody>
      <dsp:txXfrm>
        <a:off x="47976" y="1185535"/>
        <a:ext cx="6570881" cy="886848"/>
      </dsp:txXfrm>
    </dsp:sp>
    <dsp:sp modelId="{AAFF64E5-3C2A-4C6A-A345-6AE674CB7E2B}">
      <dsp:nvSpPr>
        <dsp:cNvPr id="0" name=""/>
        <dsp:cNvSpPr/>
      </dsp:nvSpPr>
      <dsp:spPr>
        <a:xfrm>
          <a:off x="0" y="2235560"/>
          <a:ext cx="6666833" cy="982800"/>
        </a:xfrm>
        <a:prstGeom prst="roundRect">
          <a:avLst/>
        </a:prstGeom>
        <a:gradFill rotWithShape="0">
          <a:gsLst>
            <a:gs pos="0">
              <a:schemeClr val="accent2">
                <a:hueOff val="3221807"/>
                <a:satOff val="-9246"/>
                <a:lumOff val="-14805"/>
                <a:alphaOff val="0"/>
                <a:satMod val="103000"/>
                <a:lumMod val="102000"/>
                <a:tint val="94000"/>
              </a:schemeClr>
            </a:gs>
            <a:gs pos="50000">
              <a:schemeClr val="accent2">
                <a:hueOff val="3221807"/>
                <a:satOff val="-9246"/>
                <a:lumOff val="-14805"/>
                <a:alphaOff val="0"/>
                <a:satMod val="110000"/>
                <a:lumMod val="100000"/>
                <a:shade val="100000"/>
              </a:schemeClr>
            </a:gs>
            <a:gs pos="100000">
              <a:schemeClr val="accent2">
                <a:hueOff val="3221807"/>
                <a:satOff val="-9246"/>
                <a:lumOff val="-1480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a:t>Properly filed complaint</a:t>
          </a:r>
        </a:p>
      </dsp:txBody>
      <dsp:txXfrm>
        <a:off x="47976" y="2283536"/>
        <a:ext cx="6570881" cy="886848"/>
      </dsp:txXfrm>
    </dsp:sp>
    <dsp:sp modelId="{C24078A8-B6E5-4EE0-AD1C-1CDAAA39B6AE}">
      <dsp:nvSpPr>
        <dsp:cNvPr id="0" name=""/>
        <dsp:cNvSpPr/>
      </dsp:nvSpPr>
      <dsp:spPr>
        <a:xfrm>
          <a:off x="0" y="3333560"/>
          <a:ext cx="6666833" cy="982800"/>
        </a:xfrm>
        <a:prstGeom prst="roundRect">
          <a:avLst/>
        </a:prstGeom>
        <a:gradFill rotWithShape="0">
          <a:gsLst>
            <a:gs pos="0">
              <a:schemeClr val="accent2">
                <a:hueOff val="4832710"/>
                <a:satOff val="-13870"/>
                <a:lumOff val="-22207"/>
                <a:alphaOff val="0"/>
                <a:satMod val="103000"/>
                <a:lumMod val="102000"/>
                <a:tint val="94000"/>
              </a:schemeClr>
            </a:gs>
            <a:gs pos="50000">
              <a:schemeClr val="accent2">
                <a:hueOff val="4832710"/>
                <a:satOff val="-13870"/>
                <a:lumOff val="-22207"/>
                <a:alphaOff val="0"/>
                <a:satMod val="110000"/>
                <a:lumMod val="100000"/>
                <a:shade val="100000"/>
              </a:schemeClr>
            </a:gs>
            <a:gs pos="100000">
              <a:schemeClr val="accent2">
                <a:hueOff val="4832710"/>
                <a:satOff val="-13870"/>
                <a:lumOff val="-2220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a:t>Valid basis to evict</a:t>
          </a:r>
        </a:p>
      </dsp:txBody>
      <dsp:txXfrm>
        <a:off x="47976" y="3381536"/>
        <a:ext cx="6570881" cy="886848"/>
      </dsp:txXfrm>
    </dsp:sp>
    <dsp:sp modelId="{EE928470-BEAF-4107-B762-2682F85F62E6}">
      <dsp:nvSpPr>
        <dsp:cNvPr id="0" name=""/>
        <dsp:cNvSpPr/>
      </dsp:nvSpPr>
      <dsp:spPr>
        <a:xfrm>
          <a:off x="0" y="4431560"/>
          <a:ext cx="6666833" cy="982800"/>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a:t>Appeal</a:t>
          </a:r>
        </a:p>
      </dsp:txBody>
      <dsp:txXfrm>
        <a:off x="47976" y="4479536"/>
        <a:ext cx="6570881" cy="8868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FC31A8-2D79-4901-A52B-4CBF77521EAB}">
      <dsp:nvSpPr>
        <dsp:cNvPr id="0" name=""/>
        <dsp:cNvSpPr/>
      </dsp:nvSpPr>
      <dsp:spPr>
        <a:xfrm>
          <a:off x="0" y="2663"/>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976B598-42BA-4C9E-B2C4-CEB45B2CBFBA}">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URLTA jurisdictions generally require 7-day notice for non-payment of rent and 14-day notice for a general breach of lease </a:t>
          </a:r>
          <a:r>
            <a:rPr lang="en-US" sz="2400" kern="1200"/>
            <a:t>KRS 383.660 (</a:t>
          </a:r>
          <a:r>
            <a:rPr lang="en-US" sz="2400" kern="1200" dirty="0"/>
            <a:t>URLTA further defines notice see KRS 383.560).</a:t>
          </a:r>
        </a:p>
      </dsp:txBody>
      <dsp:txXfrm>
        <a:off x="0" y="2663"/>
        <a:ext cx="6666833" cy="1816197"/>
      </dsp:txXfrm>
    </dsp:sp>
    <dsp:sp modelId="{8A7D4CBE-9A3F-449D-8F6E-CA5489305B39}">
      <dsp:nvSpPr>
        <dsp:cNvPr id="0" name=""/>
        <dsp:cNvSpPr/>
      </dsp:nvSpPr>
      <dsp:spPr>
        <a:xfrm>
          <a:off x="0" y="1818861"/>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FFB1053-5331-49EB-8D6C-A65C89C830EC}">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Non-URLTA generally require only 30-day notice of intent to terminate a tenancy (unless lease provisions apply and require otherwise)</a:t>
          </a:r>
        </a:p>
      </dsp:txBody>
      <dsp:txXfrm>
        <a:off x="0" y="1818861"/>
        <a:ext cx="6666833" cy="1816197"/>
      </dsp:txXfrm>
    </dsp:sp>
    <dsp:sp modelId="{0C761252-70C9-49EF-A8A2-5DFFBA26FB04}">
      <dsp:nvSpPr>
        <dsp:cNvPr id="0" name=""/>
        <dsp:cNvSpPr/>
      </dsp:nvSpPr>
      <dsp:spPr>
        <a:xfrm>
          <a:off x="0" y="3635058"/>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A586D30-D20E-4CDE-BD0B-0B8093676892}">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Federally subsidized rental properties generally require 30-day notice, but leases may provide otherwise for some programs </a:t>
          </a:r>
        </a:p>
      </dsp:txBody>
      <dsp:txXfrm>
        <a:off x="0" y="3635058"/>
        <a:ext cx="6666833" cy="181619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A19B5C-71C0-4558-992C-7594002F3697}">
      <dsp:nvSpPr>
        <dsp:cNvPr id="0" name=""/>
        <dsp:cNvSpPr/>
      </dsp:nvSpPr>
      <dsp:spPr>
        <a:xfrm>
          <a:off x="0" y="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BA91F5F-4EAF-4439-8B2A-58323C864DA9}">
      <dsp:nvSpPr>
        <dsp:cNvPr id="0" name=""/>
        <dsp:cNvSpPr/>
      </dsp:nvSpPr>
      <dsp:spPr>
        <a:xfrm>
          <a:off x="0" y="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a:t>Tenant must have three days notice of the hearing. KRS 383.210 &amp; .215</a:t>
          </a:r>
        </a:p>
      </dsp:txBody>
      <dsp:txXfrm>
        <a:off x="0" y="0"/>
        <a:ext cx="6666833" cy="2726960"/>
      </dsp:txXfrm>
    </dsp:sp>
    <dsp:sp modelId="{ED6C9790-3072-4EF0-A422-67A2B8A46C4B}">
      <dsp:nvSpPr>
        <dsp:cNvPr id="0" name=""/>
        <dsp:cNvSpPr/>
      </dsp:nvSpPr>
      <dsp:spPr>
        <a:xfrm>
          <a:off x="0" y="272696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1270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DEF69AE-0B1D-4604-89E9-F15508976609}">
      <dsp:nvSpPr>
        <dsp:cNvPr id="0" name=""/>
        <dsp:cNvSpPr/>
      </dsp:nvSpPr>
      <dsp:spPr>
        <a:xfrm>
          <a:off x="0" y="2726960"/>
          <a:ext cx="6666833" cy="272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a:t>Notice must be personally served; left with and explained to a family member over 16 years of age; or posted conspicuously AND mailed to the premises. </a:t>
          </a:r>
        </a:p>
      </dsp:txBody>
      <dsp:txXfrm>
        <a:off x="0" y="2726960"/>
        <a:ext cx="6666833" cy="27269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149276-4D72-4978-B205-A65055E4A2F4}">
      <dsp:nvSpPr>
        <dsp:cNvPr id="0" name=""/>
        <dsp:cNvSpPr/>
      </dsp:nvSpPr>
      <dsp:spPr>
        <a:xfrm>
          <a:off x="0" y="531"/>
          <a:ext cx="10515600" cy="12447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C86579-19B8-4728-90A6-F6EE490514D4}">
      <dsp:nvSpPr>
        <dsp:cNvPr id="0" name=""/>
        <dsp:cNvSpPr/>
      </dsp:nvSpPr>
      <dsp:spPr>
        <a:xfrm>
          <a:off x="376522" y="280590"/>
          <a:ext cx="684586" cy="6845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0F2A7A-438E-40AB-AC1F-D7AD1AE64D00}">
      <dsp:nvSpPr>
        <dsp:cNvPr id="0" name=""/>
        <dsp:cNvSpPr/>
      </dsp:nvSpPr>
      <dsp:spPr>
        <a:xfrm>
          <a:off x="1437631" y="531"/>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Complaint must be filed by a real party in interest, an authorized agent, or their attorney. </a:t>
          </a:r>
        </a:p>
      </dsp:txBody>
      <dsp:txXfrm>
        <a:off x="1437631" y="531"/>
        <a:ext cx="9077968" cy="1244702"/>
      </dsp:txXfrm>
    </dsp:sp>
    <dsp:sp modelId="{573E13E0-F535-45CE-ADE5-A60579112017}">
      <dsp:nvSpPr>
        <dsp:cNvPr id="0" name=""/>
        <dsp:cNvSpPr/>
      </dsp:nvSpPr>
      <dsp:spPr>
        <a:xfrm>
          <a:off x="0" y="1556410"/>
          <a:ext cx="10515600" cy="124470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01CDF3-E5C5-449D-9BD9-3BB6CCBA519C}">
      <dsp:nvSpPr>
        <dsp:cNvPr id="0" name=""/>
        <dsp:cNvSpPr/>
      </dsp:nvSpPr>
      <dsp:spPr>
        <a:xfrm>
          <a:off x="376522" y="1836468"/>
          <a:ext cx="684586" cy="6845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4E469D9-8A88-42BE-ABC8-3FA5AD648697}">
      <dsp:nvSpPr>
        <dsp:cNvPr id="0" name=""/>
        <dsp:cNvSpPr/>
      </dsp:nvSpPr>
      <dsp:spPr>
        <a:xfrm>
          <a:off x="1437631" y="1556410"/>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The proper plaintiff or attorney must sign the petition or there is a possible claim of unauthorized practice of law. </a:t>
          </a:r>
        </a:p>
      </dsp:txBody>
      <dsp:txXfrm>
        <a:off x="1437631" y="1556410"/>
        <a:ext cx="9077968" cy="1244702"/>
      </dsp:txXfrm>
    </dsp:sp>
    <dsp:sp modelId="{89C2E19A-BC7C-4DCE-BF63-195552A72F58}">
      <dsp:nvSpPr>
        <dsp:cNvPr id="0" name=""/>
        <dsp:cNvSpPr/>
      </dsp:nvSpPr>
      <dsp:spPr>
        <a:xfrm>
          <a:off x="0" y="3112289"/>
          <a:ext cx="10515600" cy="124470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0B2B7A-C911-4E6A-A417-89C6BE54AD4C}">
      <dsp:nvSpPr>
        <dsp:cNvPr id="0" name=""/>
        <dsp:cNvSpPr/>
      </dsp:nvSpPr>
      <dsp:spPr>
        <a:xfrm>
          <a:off x="376522" y="3392347"/>
          <a:ext cx="684586" cy="6845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6478E31-B779-494D-B984-8883E2EA36E8}">
      <dsp:nvSpPr>
        <dsp:cNvPr id="0" name=""/>
        <dsp:cNvSpPr/>
      </dsp:nvSpPr>
      <dsp:spPr>
        <a:xfrm>
          <a:off x="1437631" y="3112289"/>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The complaint must be filed after the required notice period (previously discussed) expires. If filed too soon, the case must be dismissed. </a:t>
          </a:r>
        </a:p>
      </dsp:txBody>
      <dsp:txXfrm>
        <a:off x="1437631" y="3112289"/>
        <a:ext cx="9077968" cy="12447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3B9B88-4F2E-43B0-9A04-E4AA8BB46BCF}">
      <dsp:nvSpPr>
        <dsp:cNvPr id="0" name=""/>
        <dsp:cNvSpPr/>
      </dsp:nvSpPr>
      <dsp:spPr>
        <a:xfrm>
          <a:off x="0" y="178610"/>
          <a:ext cx="6666833" cy="249795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Either party has the right to appeal the forcible detainer within seven days of the court’s decision. </a:t>
          </a:r>
          <a:r>
            <a:rPr lang="en-US" sz="3500" i="1" kern="1200"/>
            <a:t>See</a:t>
          </a:r>
          <a:r>
            <a:rPr lang="en-US" sz="3500" kern="1200"/>
            <a:t> KRS 383.255 (1). </a:t>
          </a:r>
        </a:p>
      </dsp:txBody>
      <dsp:txXfrm>
        <a:off x="121940" y="300550"/>
        <a:ext cx="6422953" cy="2254070"/>
      </dsp:txXfrm>
    </dsp:sp>
    <dsp:sp modelId="{7C8427A0-81A4-4A14-9A3E-BC8A4544D136}">
      <dsp:nvSpPr>
        <dsp:cNvPr id="0" name=""/>
        <dsp:cNvSpPr/>
      </dsp:nvSpPr>
      <dsp:spPr>
        <a:xfrm>
          <a:off x="0" y="2777360"/>
          <a:ext cx="6666833" cy="2497950"/>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Party must pay a filing fee or file a motion to proceed </a:t>
          </a:r>
          <a:r>
            <a:rPr lang="en-US" sz="3500" i="1" kern="1200"/>
            <a:t>in forma pauperis </a:t>
          </a:r>
          <a:r>
            <a:rPr lang="en-US" sz="3500" kern="1200"/>
            <a:t>for the filing fee. </a:t>
          </a:r>
        </a:p>
      </dsp:txBody>
      <dsp:txXfrm>
        <a:off x="121940" y="2899300"/>
        <a:ext cx="6422953" cy="225407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4AD18E-781B-4CB0-B710-899BBA60488A}" type="datetimeFigureOut">
              <a:rPr lang="en-US" smtClean="0"/>
              <a:t>4/3/2025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44960-5375-4FF1-B33C-4DD3D77F500A}" type="slidenum">
              <a:rPr lang="en-US" smtClean="0"/>
              <a:t>‹#›</a:t>
            </a:fld>
            <a:endParaRPr lang="en-US"/>
          </a:p>
        </p:txBody>
      </p:sp>
    </p:spTree>
    <p:extLst>
      <p:ext uri="{BB962C8B-B14F-4D97-AF65-F5344CB8AC3E}">
        <p14:creationId xmlns:p14="http://schemas.microsoft.com/office/powerpoint/2010/main" val="947318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344960-5375-4FF1-B33C-4DD3D77F500A}" type="slidenum">
              <a:rPr lang="en-US" smtClean="0"/>
              <a:t>12</a:t>
            </a:fld>
            <a:endParaRPr lang="en-US"/>
          </a:p>
        </p:txBody>
      </p:sp>
    </p:spTree>
    <p:extLst>
      <p:ext uri="{BB962C8B-B14F-4D97-AF65-F5344CB8AC3E}">
        <p14:creationId xmlns:p14="http://schemas.microsoft.com/office/powerpoint/2010/main" val="2887918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Unauthorized Practice cases: </a:t>
            </a:r>
          </a:p>
          <a:p>
            <a:r>
              <a:rPr lang="en-US" dirty="0"/>
              <a:t>Can’t be the property manager, signing complaint OR representing in court</a:t>
            </a:r>
          </a:p>
          <a:p>
            <a:r>
              <a:rPr lang="en-US" dirty="0"/>
              <a:t>Notice: Shinkle v. Turner: LL gave tenant written notice to vacate, 8 days later, filed the FD, district court continued the case to cure the deficient notice. FD entered. Appeals Ct denied MFDR, but Supt Ct reversed and remanded, </a:t>
            </a:r>
            <a:r>
              <a:rPr lang="en-US" dirty="0" err="1"/>
              <a:t>bc</a:t>
            </a:r>
            <a:r>
              <a:rPr lang="en-US" dirty="0"/>
              <a:t> LL was claiming a right to immediate possession that he did not lawfully have at the time the complaint was filed. MUST DISMISS in these cases. </a:t>
            </a:r>
          </a:p>
          <a:p>
            <a:endParaRPr lang="en-US" dirty="0"/>
          </a:p>
        </p:txBody>
      </p:sp>
      <p:sp>
        <p:nvSpPr>
          <p:cNvPr id="4" name="Slide Number Placeholder 3"/>
          <p:cNvSpPr>
            <a:spLocks noGrp="1"/>
          </p:cNvSpPr>
          <p:nvPr>
            <p:ph type="sldNum" sz="quarter" idx="5"/>
          </p:nvPr>
        </p:nvSpPr>
        <p:spPr/>
        <p:txBody>
          <a:bodyPr/>
          <a:lstStyle/>
          <a:p>
            <a:fld id="{39344960-5375-4FF1-B33C-4DD3D77F500A}" type="slidenum">
              <a:rPr lang="en-US" smtClean="0"/>
              <a:t>23</a:t>
            </a:fld>
            <a:endParaRPr lang="en-US"/>
          </a:p>
        </p:txBody>
      </p:sp>
    </p:spTree>
    <p:extLst>
      <p:ext uri="{BB962C8B-B14F-4D97-AF65-F5344CB8AC3E}">
        <p14:creationId xmlns:p14="http://schemas.microsoft.com/office/powerpoint/2010/main" val="1672436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344960-5375-4FF1-B33C-4DD3D77F500A}" type="slidenum">
              <a:rPr lang="en-US" smtClean="0"/>
              <a:t>24</a:t>
            </a:fld>
            <a:endParaRPr lang="en-US"/>
          </a:p>
        </p:txBody>
      </p:sp>
    </p:spTree>
    <p:extLst>
      <p:ext uri="{BB962C8B-B14F-4D97-AF65-F5344CB8AC3E}">
        <p14:creationId xmlns:p14="http://schemas.microsoft.com/office/powerpoint/2010/main" val="698525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12121"/>
                </a:solidFill>
                <a:effectLst/>
                <a:latin typeface="Arial" panose="020B0604020202020204" pitchFamily="34" charset="0"/>
              </a:rPr>
              <a:t>KRS 383.230 The court may issue subpoenas for witnesses at the request of either party, and their attendance and testifying may be coerced by the court which conducts the inquest.</a:t>
            </a:r>
            <a:endParaRPr lang="en-US" dirty="0"/>
          </a:p>
          <a:p>
            <a:endParaRPr lang="en-US" dirty="0"/>
          </a:p>
          <a:p>
            <a:r>
              <a:rPr lang="en-US" dirty="0"/>
              <a:t>Special statutory proceeding: </a:t>
            </a:r>
            <a:r>
              <a:rPr lang="en-US" i="1" dirty="0">
                <a:effectLst/>
                <a:latin typeface="Century Schoolbook" panose="02040604050505020304" pitchFamily="18" charset="0"/>
                <a:ea typeface="Calibri" panose="020F0502020204030204" pitchFamily="34" charset="0"/>
                <a:cs typeface="Times New Roman" panose="02020603050405020304" pitchFamily="18" charset="0"/>
              </a:rPr>
              <a:t>See Anthony v. McLaughlin</a:t>
            </a:r>
            <a:r>
              <a:rPr lang="en-US" dirty="0">
                <a:effectLst/>
                <a:latin typeface="Century Schoolbook" panose="02040604050505020304" pitchFamily="18" charset="0"/>
                <a:ea typeface="Calibri" panose="020F0502020204030204" pitchFamily="34" charset="0"/>
                <a:cs typeface="Times New Roman" panose="02020603050405020304" pitchFamily="18" charset="0"/>
              </a:rPr>
              <a:t>, 566 S.W.3d 581 (Ky. Ct. App. 2018) finding that the rule requiring motions to alter, amend or vacate judgments to be served not later than 10 days after entry of final judgment does not apply to forcible detainer actions, due to summary nature of proceedings).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effectLst/>
                <a:latin typeface="Century Schoolbook" panose="02040604050505020304" pitchFamily="18" charset="0"/>
                <a:ea typeface="Calibri" panose="020F0502020204030204" pitchFamily="34" charset="0"/>
                <a:cs typeface="Times New Roman" panose="02020603050405020304" pitchFamily="18" charset="0"/>
              </a:rPr>
              <a:t>See also Phillips v. M&amp;M Corbin Props, LLC</a:t>
            </a:r>
            <a:r>
              <a:rPr lang="en-US" dirty="0">
                <a:effectLst/>
                <a:latin typeface="Century Schoolbook" panose="02040604050505020304" pitchFamily="18" charset="0"/>
                <a:ea typeface="Calibri" panose="020F0502020204030204" pitchFamily="34" charset="0"/>
                <a:cs typeface="Times New Roman" panose="02020603050405020304" pitchFamily="18" charset="0"/>
              </a:rPr>
              <a:t>, 593 S.W.3d 525 (Ky. Ct. App. 2020) (finding that local rule requiring motions to be filed 5 days prior to a hearing did not apply in eviction case because the special forcible detainer statutory scheme overrides conflicting local rules relating to notice and service of motions).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entury Schoolbook" panose="02040604050505020304" pitchFamily="18" charset="0"/>
                <a:ea typeface="Calibri" panose="020F0502020204030204" pitchFamily="34" charset="0"/>
                <a:cs typeface="Times New Roman" panose="02020603050405020304" pitchFamily="18" charset="0"/>
              </a:rPr>
              <a:t> </a:t>
            </a:r>
            <a:endParaRPr lang="en-US" dirty="0"/>
          </a:p>
          <a:p>
            <a:endParaRPr lang="en-US" dirty="0"/>
          </a:p>
        </p:txBody>
      </p:sp>
      <p:sp>
        <p:nvSpPr>
          <p:cNvPr id="4" name="Slide Number Placeholder 3"/>
          <p:cNvSpPr>
            <a:spLocks noGrp="1"/>
          </p:cNvSpPr>
          <p:nvPr>
            <p:ph type="sldNum" sz="quarter" idx="5"/>
          </p:nvPr>
        </p:nvSpPr>
        <p:spPr/>
        <p:txBody>
          <a:bodyPr/>
          <a:lstStyle/>
          <a:p>
            <a:fld id="{39344960-5375-4FF1-B33C-4DD3D77F500A}" type="slidenum">
              <a:rPr lang="en-US" smtClean="0"/>
              <a:t>28</a:t>
            </a:fld>
            <a:endParaRPr lang="en-US"/>
          </a:p>
        </p:txBody>
      </p:sp>
    </p:spTree>
    <p:extLst>
      <p:ext uri="{BB962C8B-B14F-4D97-AF65-F5344CB8AC3E}">
        <p14:creationId xmlns:p14="http://schemas.microsoft.com/office/powerpoint/2010/main" val="2251307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D2081-9D6C-31FB-B57C-EA40E85126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DD21C3-1472-A86F-C95C-91E1E12848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371172-4B51-9815-6D16-19D35C334842}"/>
              </a:ext>
            </a:extLst>
          </p:cNvPr>
          <p:cNvSpPr>
            <a:spLocks noGrp="1"/>
          </p:cNvSpPr>
          <p:nvPr>
            <p:ph type="dt" sz="half" idx="10"/>
          </p:nvPr>
        </p:nvSpPr>
        <p:spPr/>
        <p:txBody>
          <a:bodyPr/>
          <a:lstStyle/>
          <a:p>
            <a:fld id="{EAA7C9CC-8407-4C5C-94C6-743F0F7D9025}" type="datetimeFigureOut">
              <a:rPr lang="en-US" smtClean="0"/>
              <a:t>4/3/2025</a:t>
            </a:fld>
            <a:endParaRPr lang="en-US"/>
          </a:p>
        </p:txBody>
      </p:sp>
      <p:sp>
        <p:nvSpPr>
          <p:cNvPr id="5" name="Footer Placeholder 4">
            <a:extLst>
              <a:ext uri="{FF2B5EF4-FFF2-40B4-BE49-F238E27FC236}">
                <a16:creationId xmlns:a16="http://schemas.microsoft.com/office/drawing/2014/main" id="{0E3D31A2-6E18-D1DC-62F1-B8A6C1EDAC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277DC6-7416-97B8-D3B3-1E192322EA43}"/>
              </a:ext>
            </a:extLst>
          </p:cNvPr>
          <p:cNvSpPr>
            <a:spLocks noGrp="1"/>
          </p:cNvSpPr>
          <p:nvPr>
            <p:ph type="sldNum" sz="quarter" idx="12"/>
          </p:nvPr>
        </p:nvSpPr>
        <p:spPr/>
        <p:txBody>
          <a:bodyPr/>
          <a:lstStyle/>
          <a:p>
            <a:fld id="{090278E0-FDFD-437F-A9D5-0C9BE666056D}" type="slidenum">
              <a:rPr lang="en-US" smtClean="0"/>
              <a:t>‹#›</a:t>
            </a:fld>
            <a:endParaRPr lang="en-US"/>
          </a:p>
        </p:txBody>
      </p:sp>
    </p:spTree>
    <p:extLst>
      <p:ext uri="{BB962C8B-B14F-4D97-AF65-F5344CB8AC3E}">
        <p14:creationId xmlns:p14="http://schemas.microsoft.com/office/powerpoint/2010/main" val="1369436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F9043-6694-0149-9573-B936D53418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14F6E-D6C8-4CF3-1162-199E22B3C8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C34602-3288-D14B-B4B7-880C2A406D19}"/>
              </a:ext>
            </a:extLst>
          </p:cNvPr>
          <p:cNvSpPr>
            <a:spLocks noGrp="1"/>
          </p:cNvSpPr>
          <p:nvPr>
            <p:ph type="dt" sz="half" idx="10"/>
          </p:nvPr>
        </p:nvSpPr>
        <p:spPr/>
        <p:txBody>
          <a:bodyPr/>
          <a:lstStyle/>
          <a:p>
            <a:fld id="{EAA7C9CC-8407-4C5C-94C6-743F0F7D9025}" type="datetimeFigureOut">
              <a:rPr lang="en-US" smtClean="0"/>
              <a:t>4/3/2025</a:t>
            </a:fld>
            <a:endParaRPr lang="en-US"/>
          </a:p>
        </p:txBody>
      </p:sp>
      <p:sp>
        <p:nvSpPr>
          <p:cNvPr id="5" name="Footer Placeholder 4">
            <a:extLst>
              <a:ext uri="{FF2B5EF4-FFF2-40B4-BE49-F238E27FC236}">
                <a16:creationId xmlns:a16="http://schemas.microsoft.com/office/drawing/2014/main" id="{F7778476-F1D1-6B09-DA6B-33B72C301B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A1DA30-CB29-6698-A30E-D8D80397C73F}"/>
              </a:ext>
            </a:extLst>
          </p:cNvPr>
          <p:cNvSpPr>
            <a:spLocks noGrp="1"/>
          </p:cNvSpPr>
          <p:nvPr>
            <p:ph type="sldNum" sz="quarter" idx="12"/>
          </p:nvPr>
        </p:nvSpPr>
        <p:spPr/>
        <p:txBody>
          <a:bodyPr/>
          <a:lstStyle/>
          <a:p>
            <a:fld id="{090278E0-FDFD-437F-A9D5-0C9BE666056D}" type="slidenum">
              <a:rPr lang="en-US" smtClean="0"/>
              <a:t>‹#›</a:t>
            </a:fld>
            <a:endParaRPr lang="en-US"/>
          </a:p>
        </p:txBody>
      </p:sp>
    </p:spTree>
    <p:extLst>
      <p:ext uri="{BB962C8B-B14F-4D97-AF65-F5344CB8AC3E}">
        <p14:creationId xmlns:p14="http://schemas.microsoft.com/office/powerpoint/2010/main" val="348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795235-B321-6B61-3AFB-C3654D7B11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0B386E-3C67-A15C-0299-4844A82729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EBAD38-3452-3EA1-3D97-A0492CAA132C}"/>
              </a:ext>
            </a:extLst>
          </p:cNvPr>
          <p:cNvSpPr>
            <a:spLocks noGrp="1"/>
          </p:cNvSpPr>
          <p:nvPr>
            <p:ph type="dt" sz="half" idx="10"/>
          </p:nvPr>
        </p:nvSpPr>
        <p:spPr/>
        <p:txBody>
          <a:bodyPr/>
          <a:lstStyle/>
          <a:p>
            <a:fld id="{EAA7C9CC-8407-4C5C-94C6-743F0F7D9025}" type="datetimeFigureOut">
              <a:rPr lang="en-US" smtClean="0"/>
              <a:t>4/3/2025</a:t>
            </a:fld>
            <a:endParaRPr lang="en-US"/>
          </a:p>
        </p:txBody>
      </p:sp>
      <p:sp>
        <p:nvSpPr>
          <p:cNvPr id="5" name="Footer Placeholder 4">
            <a:extLst>
              <a:ext uri="{FF2B5EF4-FFF2-40B4-BE49-F238E27FC236}">
                <a16:creationId xmlns:a16="http://schemas.microsoft.com/office/drawing/2014/main" id="{2B686ED1-D5A5-5544-83B2-3E697FB66E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521F24-E5CF-60A7-3CC2-15D342D783E4}"/>
              </a:ext>
            </a:extLst>
          </p:cNvPr>
          <p:cNvSpPr>
            <a:spLocks noGrp="1"/>
          </p:cNvSpPr>
          <p:nvPr>
            <p:ph type="sldNum" sz="quarter" idx="12"/>
          </p:nvPr>
        </p:nvSpPr>
        <p:spPr/>
        <p:txBody>
          <a:bodyPr/>
          <a:lstStyle/>
          <a:p>
            <a:fld id="{090278E0-FDFD-437F-A9D5-0C9BE666056D}" type="slidenum">
              <a:rPr lang="en-US" smtClean="0"/>
              <a:t>‹#›</a:t>
            </a:fld>
            <a:endParaRPr lang="en-US"/>
          </a:p>
        </p:txBody>
      </p:sp>
    </p:spTree>
    <p:extLst>
      <p:ext uri="{BB962C8B-B14F-4D97-AF65-F5344CB8AC3E}">
        <p14:creationId xmlns:p14="http://schemas.microsoft.com/office/powerpoint/2010/main" val="3636465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F415E-C897-2789-F345-05CDA7F117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F51F7E-2989-EC27-3490-A59509279F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C45A02-06F1-4F6C-ED0A-0EADEE22927B}"/>
              </a:ext>
            </a:extLst>
          </p:cNvPr>
          <p:cNvSpPr>
            <a:spLocks noGrp="1"/>
          </p:cNvSpPr>
          <p:nvPr>
            <p:ph type="dt" sz="half" idx="10"/>
          </p:nvPr>
        </p:nvSpPr>
        <p:spPr/>
        <p:txBody>
          <a:bodyPr/>
          <a:lstStyle/>
          <a:p>
            <a:fld id="{EAA7C9CC-8407-4C5C-94C6-743F0F7D9025}" type="datetimeFigureOut">
              <a:rPr lang="en-US" smtClean="0"/>
              <a:t>4/3/2025</a:t>
            </a:fld>
            <a:endParaRPr lang="en-US"/>
          </a:p>
        </p:txBody>
      </p:sp>
      <p:sp>
        <p:nvSpPr>
          <p:cNvPr id="5" name="Footer Placeholder 4">
            <a:extLst>
              <a:ext uri="{FF2B5EF4-FFF2-40B4-BE49-F238E27FC236}">
                <a16:creationId xmlns:a16="http://schemas.microsoft.com/office/drawing/2014/main" id="{47E5472C-0139-2C4B-F992-44B46C2CA5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760085-3651-2F46-F77D-9B606F188E9C}"/>
              </a:ext>
            </a:extLst>
          </p:cNvPr>
          <p:cNvSpPr>
            <a:spLocks noGrp="1"/>
          </p:cNvSpPr>
          <p:nvPr>
            <p:ph type="sldNum" sz="quarter" idx="12"/>
          </p:nvPr>
        </p:nvSpPr>
        <p:spPr/>
        <p:txBody>
          <a:bodyPr/>
          <a:lstStyle/>
          <a:p>
            <a:fld id="{090278E0-FDFD-437F-A9D5-0C9BE666056D}" type="slidenum">
              <a:rPr lang="en-US" smtClean="0"/>
              <a:t>‹#›</a:t>
            </a:fld>
            <a:endParaRPr lang="en-US"/>
          </a:p>
        </p:txBody>
      </p:sp>
    </p:spTree>
    <p:extLst>
      <p:ext uri="{BB962C8B-B14F-4D97-AF65-F5344CB8AC3E}">
        <p14:creationId xmlns:p14="http://schemas.microsoft.com/office/powerpoint/2010/main" val="32431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5D6F1-3D7E-7339-F5BA-A3A8AEB6C1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DFD3BC-CE29-2EF0-913D-BED6214DABF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1BE5BF-FC49-EB62-3B8F-9CD97C610C1A}"/>
              </a:ext>
            </a:extLst>
          </p:cNvPr>
          <p:cNvSpPr>
            <a:spLocks noGrp="1"/>
          </p:cNvSpPr>
          <p:nvPr>
            <p:ph type="dt" sz="half" idx="10"/>
          </p:nvPr>
        </p:nvSpPr>
        <p:spPr/>
        <p:txBody>
          <a:bodyPr/>
          <a:lstStyle/>
          <a:p>
            <a:fld id="{EAA7C9CC-8407-4C5C-94C6-743F0F7D9025}" type="datetimeFigureOut">
              <a:rPr lang="en-US" smtClean="0"/>
              <a:t>4/3/2025</a:t>
            </a:fld>
            <a:endParaRPr lang="en-US"/>
          </a:p>
        </p:txBody>
      </p:sp>
      <p:sp>
        <p:nvSpPr>
          <p:cNvPr id="5" name="Footer Placeholder 4">
            <a:extLst>
              <a:ext uri="{FF2B5EF4-FFF2-40B4-BE49-F238E27FC236}">
                <a16:creationId xmlns:a16="http://schemas.microsoft.com/office/drawing/2014/main" id="{92B55AB5-6E66-675A-3A81-3E688552C0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5E4A15-CE1A-7484-A18A-F42F016DA311}"/>
              </a:ext>
            </a:extLst>
          </p:cNvPr>
          <p:cNvSpPr>
            <a:spLocks noGrp="1"/>
          </p:cNvSpPr>
          <p:nvPr>
            <p:ph type="sldNum" sz="quarter" idx="12"/>
          </p:nvPr>
        </p:nvSpPr>
        <p:spPr/>
        <p:txBody>
          <a:bodyPr/>
          <a:lstStyle/>
          <a:p>
            <a:fld id="{090278E0-FDFD-437F-A9D5-0C9BE666056D}" type="slidenum">
              <a:rPr lang="en-US" smtClean="0"/>
              <a:t>‹#›</a:t>
            </a:fld>
            <a:endParaRPr lang="en-US"/>
          </a:p>
        </p:txBody>
      </p:sp>
    </p:spTree>
    <p:extLst>
      <p:ext uri="{BB962C8B-B14F-4D97-AF65-F5344CB8AC3E}">
        <p14:creationId xmlns:p14="http://schemas.microsoft.com/office/powerpoint/2010/main" val="2438779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B72EF-CAFE-1980-B298-A8359622AF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5014BA-BD97-BA13-946C-978A4BAB70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369FE1-3C2A-DA53-2E4A-9D54B48668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589ED2-9C1F-4F72-1740-553C012565C1}"/>
              </a:ext>
            </a:extLst>
          </p:cNvPr>
          <p:cNvSpPr>
            <a:spLocks noGrp="1"/>
          </p:cNvSpPr>
          <p:nvPr>
            <p:ph type="dt" sz="half" idx="10"/>
          </p:nvPr>
        </p:nvSpPr>
        <p:spPr/>
        <p:txBody>
          <a:bodyPr/>
          <a:lstStyle/>
          <a:p>
            <a:fld id="{EAA7C9CC-8407-4C5C-94C6-743F0F7D9025}" type="datetimeFigureOut">
              <a:rPr lang="en-US" smtClean="0"/>
              <a:t>4/3/2025</a:t>
            </a:fld>
            <a:endParaRPr lang="en-US"/>
          </a:p>
        </p:txBody>
      </p:sp>
      <p:sp>
        <p:nvSpPr>
          <p:cNvPr id="6" name="Footer Placeholder 5">
            <a:extLst>
              <a:ext uri="{FF2B5EF4-FFF2-40B4-BE49-F238E27FC236}">
                <a16:creationId xmlns:a16="http://schemas.microsoft.com/office/drawing/2014/main" id="{DA40E82A-DFFE-A43D-E030-4320FF42C2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6B41FB-2913-99F6-FDE8-C6482B779656}"/>
              </a:ext>
            </a:extLst>
          </p:cNvPr>
          <p:cNvSpPr>
            <a:spLocks noGrp="1"/>
          </p:cNvSpPr>
          <p:nvPr>
            <p:ph type="sldNum" sz="quarter" idx="12"/>
          </p:nvPr>
        </p:nvSpPr>
        <p:spPr/>
        <p:txBody>
          <a:bodyPr/>
          <a:lstStyle/>
          <a:p>
            <a:fld id="{090278E0-FDFD-437F-A9D5-0C9BE666056D}" type="slidenum">
              <a:rPr lang="en-US" smtClean="0"/>
              <a:t>‹#›</a:t>
            </a:fld>
            <a:endParaRPr lang="en-US"/>
          </a:p>
        </p:txBody>
      </p:sp>
    </p:spTree>
    <p:extLst>
      <p:ext uri="{BB962C8B-B14F-4D97-AF65-F5344CB8AC3E}">
        <p14:creationId xmlns:p14="http://schemas.microsoft.com/office/powerpoint/2010/main" val="1126732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5924E-B90C-4899-DDED-8CACB17074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29466B-0BBD-E140-15D2-B5171DD28C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D7EF14-2741-85C2-2CD5-4830421572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7E5E9B-E680-CB60-D618-8E8E16B734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9D477C-076B-FB91-5767-C7F5000A6F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DBD6C00-4947-A5EB-EE46-05C94226B89F}"/>
              </a:ext>
            </a:extLst>
          </p:cNvPr>
          <p:cNvSpPr>
            <a:spLocks noGrp="1"/>
          </p:cNvSpPr>
          <p:nvPr>
            <p:ph type="dt" sz="half" idx="10"/>
          </p:nvPr>
        </p:nvSpPr>
        <p:spPr/>
        <p:txBody>
          <a:bodyPr/>
          <a:lstStyle/>
          <a:p>
            <a:fld id="{EAA7C9CC-8407-4C5C-94C6-743F0F7D9025}" type="datetimeFigureOut">
              <a:rPr lang="en-US" smtClean="0"/>
              <a:t>4/3/2025</a:t>
            </a:fld>
            <a:endParaRPr lang="en-US"/>
          </a:p>
        </p:txBody>
      </p:sp>
      <p:sp>
        <p:nvSpPr>
          <p:cNvPr id="8" name="Footer Placeholder 7">
            <a:extLst>
              <a:ext uri="{FF2B5EF4-FFF2-40B4-BE49-F238E27FC236}">
                <a16:creationId xmlns:a16="http://schemas.microsoft.com/office/drawing/2014/main" id="{06E0E56B-28FE-6DF1-E088-A5A9CFF7A8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0CF7DB-C28D-2863-B1B5-38BEF71DB377}"/>
              </a:ext>
            </a:extLst>
          </p:cNvPr>
          <p:cNvSpPr>
            <a:spLocks noGrp="1"/>
          </p:cNvSpPr>
          <p:nvPr>
            <p:ph type="sldNum" sz="quarter" idx="12"/>
          </p:nvPr>
        </p:nvSpPr>
        <p:spPr/>
        <p:txBody>
          <a:bodyPr/>
          <a:lstStyle/>
          <a:p>
            <a:fld id="{090278E0-FDFD-437F-A9D5-0C9BE666056D}" type="slidenum">
              <a:rPr lang="en-US" smtClean="0"/>
              <a:t>‹#›</a:t>
            </a:fld>
            <a:endParaRPr lang="en-US"/>
          </a:p>
        </p:txBody>
      </p:sp>
    </p:spTree>
    <p:extLst>
      <p:ext uri="{BB962C8B-B14F-4D97-AF65-F5344CB8AC3E}">
        <p14:creationId xmlns:p14="http://schemas.microsoft.com/office/powerpoint/2010/main" val="3826391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7323F-30C1-AEF1-524B-E0F6BBB37A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1AE124-748A-2F33-5990-F01CE9C3E77D}"/>
              </a:ext>
            </a:extLst>
          </p:cNvPr>
          <p:cNvSpPr>
            <a:spLocks noGrp="1"/>
          </p:cNvSpPr>
          <p:nvPr>
            <p:ph type="dt" sz="half" idx="10"/>
          </p:nvPr>
        </p:nvSpPr>
        <p:spPr/>
        <p:txBody>
          <a:bodyPr/>
          <a:lstStyle/>
          <a:p>
            <a:fld id="{EAA7C9CC-8407-4C5C-94C6-743F0F7D9025}" type="datetimeFigureOut">
              <a:rPr lang="en-US" smtClean="0"/>
              <a:t>4/3/2025</a:t>
            </a:fld>
            <a:endParaRPr lang="en-US"/>
          </a:p>
        </p:txBody>
      </p:sp>
      <p:sp>
        <p:nvSpPr>
          <p:cNvPr id="4" name="Footer Placeholder 3">
            <a:extLst>
              <a:ext uri="{FF2B5EF4-FFF2-40B4-BE49-F238E27FC236}">
                <a16:creationId xmlns:a16="http://schemas.microsoft.com/office/drawing/2014/main" id="{B45DF37F-2914-6D56-9DE6-CACA7D415B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CB16B3-6923-30DE-22BE-CC2E4DD2209C}"/>
              </a:ext>
            </a:extLst>
          </p:cNvPr>
          <p:cNvSpPr>
            <a:spLocks noGrp="1"/>
          </p:cNvSpPr>
          <p:nvPr>
            <p:ph type="sldNum" sz="quarter" idx="12"/>
          </p:nvPr>
        </p:nvSpPr>
        <p:spPr/>
        <p:txBody>
          <a:bodyPr/>
          <a:lstStyle/>
          <a:p>
            <a:fld id="{090278E0-FDFD-437F-A9D5-0C9BE666056D}" type="slidenum">
              <a:rPr lang="en-US" smtClean="0"/>
              <a:t>‹#›</a:t>
            </a:fld>
            <a:endParaRPr lang="en-US"/>
          </a:p>
        </p:txBody>
      </p:sp>
    </p:spTree>
    <p:extLst>
      <p:ext uri="{BB962C8B-B14F-4D97-AF65-F5344CB8AC3E}">
        <p14:creationId xmlns:p14="http://schemas.microsoft.com/office/powerpoint/2010/main" val="1754322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63D604-570B-DF91-6F58-6E74E42761F8}"/>
              </a:ext>
            </a:extLst>
          </p:cNvPr>
          <p:cNvSpPr>
            <a:spLocks noGrp="1"/>
          </p:cNvSpPr>
          <p:nvPr>
            <p:ph type="dt" sz="half" idx="10"/>
          </p:nvPr>
        </p:nvSpPr>
        <p:spPr/>
        <p:txBody>
          <a:bodyPr/>
          <a:lstStyle/>
          <a:p>
            <a:fld id="{EAA7C9CC-8407-4C5C-94C6-743F0F7D9025}" type="datetimeFigureOut">
              <a:rPr lang="en-US" smtClean="0"/>
              <a:t>4/3/2025</a:t>
            </a:fld>
            <a:endParaRPr lang="en-US"/>
          </a:p>
        </p:txBody>
      </p:sp>
      <p:sp>
        <p:nvSpPr>
          <p:cNvPr id="3" name="Footer Placeholder 2">
            <a:extLst>
              <a:ext uri="{FF2B5EF4-FFF2-40B4-BE49-F238E27FC236}">
                <a16:creationId xmlns:a16="http://schemas.microsoft.com/office/drawing/2014/main" id="{1EED9652-89D7-2CCD-B500-09231E64F1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2B24A7-E9B5-C693-9B24-53D1482E2DA1}"/>
              </a:ext>
            </a:extLst>
          </p:cNvPr>
          <p:cNvSpPr>
            <a:spLocks noGrp="1"/>
          </p:cNvSpPr>
          <p:nvPr>
            <p:ph type="sldNum" sz="quarter" idx="12"/>
          </p:nvPr>
        </p:nvSpPr>
        <p:spPr/>
        <p:txBody>
          <a:bodyPr/>
          <a:lstStyle/>
          <a:p>
            <a:fld id="{090278E0-FDFD-437F-A9D5-0C9BE666056D}" type="slidenum">
              <a:rPr lang="en-US" smtClean="0"/>
              <a:t>‹#›</a:t>
            </a:fld>
            <a:endParaRPr lang="en-US"/>
          </a:p>
        </p:txBody>
      </p:sp>
    </p:spTree>
    <p:extLst>
      <p:ext uri="{BB962C8B-B14F-4D97-AF65-F5344CB8AC3E}">
        <p14:creationId xmlns:p14="http://schemas.microsoft.com/office/powerpoint/2010/main" val="234669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5D26E-4ADA-8851-7D0E-73707E3427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8ACDB7-E387-37A5-5871-EE6D3F7010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9CD8AC-0678-C2DF-C78D-C19C3644BB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8F9405-31B5-FD58-E1C9-5982B856C20E}"/>
              </a:ext>
            </a:extLst>
          </p:cNvPr>
          <p:cNvSpPr>
            <a:spLocks noGrp="1"/>
          </p:cNvSpPr>
          <p:nvPr>
            <p:ph type="dt" sz="half" idx="10"/>
          </p:nvPr>
        </p:nvSpPr>
        <p:spPr/>
        <p:txBody>
          <a:bodyPr/>
          <a:lstStyle/>
          <a:p>
            <a:fld id="{EAA7C9CC-8407-4C5C-94C6-743F0F7D9025}" type="datetimeFigureOut">
              <a:rPr lang="en-US" smtClean="0"/>
              <a:t>4/3/2025</a:t>
            </a:fld>
            <a:endParaRPr lang="en-US"/>
          </a:p>
        </p:txBody>
      </p:sp>
      <p:sp>
        <p:nvSpPr>
          <p:cNvPr id="6" name="Footer Placeholder 5">
            <a:extLst>
              <a:ext uri="{FF2B5EF4-FFF2-40B4-BE49-F238E27FC236}">
                <a16:creationId xmlns:a16="http://schemas.microsoft.com/office/drawing/2014/main" id="{C4C55803-FABE-BE85-8F28-829C00D259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0C18A7-DE98-7F66-2ADE-CA67D503F2B7}"/>
              </a:ext>
            </a:extLst>
          </p:cNvPr>
          <p:cNvSpPr>
            <a:spLocks noGrp="1"/>
          </p:cNvSpPr>
          <p:nvPr>
            <p:ph type="sldNum" sz="quarter" idx="12"/>
          </p:nvPr>
        </p:nvSpPr>
        <p:spPr/>
        <p:txBody>
          <a:bodyPr/>
          <a:lstStyle/>
          <a:p>
            <a:fld id="{090278E0-FDFD-437F-A9D5-0C9BE666056D}" type="slidenum">
              <a:rPr lang="en-US" smtClean="0"/>
              <a:t>‹#›</a:t>
            </a:fld>
            <a:endParaRPr lang="en-US"/>
          </a:p>
        </p:txBody>
      </p:sp>
    </p:spTree>
    <p:extLst>
      <p:ext uri="{BB962C8B-B14F-4D97-AF65-F5344CB8AC3E}">
        <p14:creationId xmlns:p14="http://schemas.microsoft.com/office/powerpoint/2010/main" val="2625910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F9BA3-1B69-3D93-420B-A104483BB0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7E3012-F6BB-107B-AE67-BF9A1BD61C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8228AC-104F-8602-5390-D11E99B362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B6DA01-F5CC-66BA-8640-1F0D6871FE9B}"/>
              </a:ext>
            </a:extLst>
          </p:cNvPr>
          <p:cNvSpPr>
            <a:spLocks noGrp="1"/>
          </p:cNvSpPr>
          <p:nvPr>
            <p:ph type="dt" sz="half" idx="10"/>
          </p:nvPr>
        </p:nvSpPr>
        <p:spPr/>
        <p:txBody>
          <a:bodyPr/>
          <a:lstStyle/>
          <a:p>
            <a:fld id="{EAA7C9CC-8407-4C5C-94C6-743F0F7D9025}" type="datetimeFigureOut">
              <a:rPr lang="en-US" smtClean="0"/>
              <a:t>4/3/2025</a:t>
            </a:fld>
            <a:endParaRPr lang="en-US"/>
          </a:p>
        </p:txBody>
      </p:sp>
      <p:sp>
        <p:nvSpPr>
          <p:cNvPr id="6" name="Footer Placeholder 5">
            <a:extLst>
              <a:ext uri="{FF2B5EF4-FFF2-40B4-BE49-F238E27FC236}">
                <a16:creationId xmlns:a16="http://schemas.microsoft.com/office/drawing/2014/main" id="{A0C71758-37D9-A62F-7D65-1DF2365F17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0A096F-BAE2-FCBE-A6D0-94BF6A1858F7}"/>
              </a:ext>
            </a:extLst>
          </p:cNvPr>
          <p:cNvSpPr>
            <a:spLocks noGrp="1"/>
          </p:cNvSpPr>
          <p:nvPr>
            <p:ph type="sldNum" sz="quarter" idx="12"/>
          </p:nvPr>
        </p:nvSpPr>
        <p:spPr/>
        <p:txBody>
          <a:bodyPr/>
          <a:lstStyle/>
          <a:p>
            <a:fld id="{090278E0-FDFD-437F-A9D5-0C9BE666056D}" type="slidenum">
              <a:rPr lang="en-US" smtClean="0"/>
              <a:t>‹#›</a:t>
            </a:fld>
            <a:endParaRPr lang="en-US"/>
          </a:p>
        </p:txBody>
      </p:sp>
    </p:spTree>
    <p:extLst>
      <p:ext uri="{BB962C8B-B14F-4D97-AF65-F5344CB8AC3E}">
        <p14:creationId xmlns:p14="http://schemas.microsoft.com/office/powerpoint/2010/main" val="1701075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413D56-3B70-E775-7D1C-BEA451F826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B78042F-6608-5FB5-D0E7-E52AF6B75E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038011-83F5-0F8F-697F-C56E3B725D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AA7C9CC-8407-4C5C-94C6-743F0F7D9025}" type="datetimeFigureOut">
              <a:rPr lang="en-US" smtClean="0"/>
              <a:t>4/3/2025</a:t>
            </a:fld>
            <a:endParaRPr lang="en-US"/>
          </a:p>
        </p:txBody>
      </p:sp>
      <p:sp>
        <p:nvSpPr>
          <p:cNvPr id="5" name="Footer Placeholder 4">
            <a:extLst>
              <a:ext uri="{FF2B5EF4-FFF2-40B4-BE49-F238E27FC236}">
                <a16:creationId xmlns:a16="http://schemas.microsoft.com/office/drawing/2014/main" id="{C1184F3F-3DC9-DD41-5893-DB102DA3C0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A75F789-7E80-B7A3-E4BA-2058F9EA02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90278E0-FDFD-437F-A9D5-0C9BE666056D}" type="slidenum">
              <a:rPr lang="en-US" smtClean="0"/>
              <a:t>‹#›</a:t>
            </a:fld>
            <a:endParaRPr lang="en-US"/>
          </a:p>
        </p:txBody>
      </p:sp>
    </p:spTree>
    <p:extLst>
      <p:ext uri="{BB962C8B-B14F-4D97-AF65-F5344CB8AC3E}">
        <p14:creationId xmlns:p14="http://schemas.microsoft.com/office/powerpoint/2010/main" val="1926515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hyperlink" Target="https://www.kyjustice.org/topics/housing/eviction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irs.gov/pub/irs-drop/rr-04-82.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7B0A2A-B89A-50FE-77B7-467661AF74FA}"/>
              </a:ext>
            </a:extLst>
          </p:cNvPr>
          <p:cNvSpPr>
            <a:spLocks noGrp="1"/>
          </p:cNvSpPr>
          <p:nvPr>
            <p:ph type="ctrTitle"/>
          </p:nvPr>
        </p:nvSpPr>
        <p:spPr>
          <a:xfrm>
            <a:off x="5297762" y="640080"/>
            <a:ext cx="6251110" cy="3566160"/>
          </a:xfrm>
        </p:spPr>
        <p:txBody>
          <a:bodyPr anchor="b">
            <a:normAutofit/>
          </a:bodyPr>
          <a:lstStyle/>
          <a:p>
            <a:pPr algn="l"/>
            <a:r>
              <a:rPr lang="en-US" sz="5400" dirty="0"/>
              <a:t>Building Back Strong Communities: Housing Law After a Disaster</a:t>
            </a:r>
          </a:p>
        </p:txBody>
      </p:sp>
      <p:sp>
        <p:nvSpPr>
          <p:cNvPr id="3" name="Subtitle 2">
            <a:extLst>
              <a:ext uri="{FF2B5EF4-FFF2-40B4-BE49-F238E27FC236}">
                <a16:creationId xmlns:a16="http://schemas.microsoft.com/office/drawing/2014/main" id="{584A4515-5901-174B-115B-C99739FDF095}"/>
              </a:ext>
            </a:extLst>
          </p:cNvPr>
          <p:cNvSpPr>
            <a:spLocks noGrp="1"/>
          </p:cNvSpPr>
          <p:nvPr>
            <p:ph type="subTitle" idx="1"/>
          </p:nvPr>
        </p:nvSpPr>
        <p:spPr>
          <a:xfrm>
            <a:off x="5297760" y="4636008"/>
            <a:ext cx="6251111" cy="1572768"/>
          </a:xfrm>
        </p:spPr>
        <p:txBody>
          <a:bodyPr>
            <a:normAutofit fontScale="70000" lnSpcReduction="20000"/>
          </a:bodyPr>
          <a:lstStyle/>
          <a:p>
            <a:pPr algn="l"/>
            <a:r>
              <a:rPr lang="en-US" dirty="0"/>
              <a:t>Lauren Andrini, JD</a:t>
            </a:r>
          </a:p>
          <a:p>
            <a:pPr algn="l"/>
            <a:r>
              <a:rPr lang="en-US" dirty="0"/>
              <a:t>Lead Housing &amp; Consumer Attorney, Kentucky Legal Aid</a:t>
            </a:r>
          </a:p>
          <a:p>
            <a:pPr algn="l"/>
            <a:r>
              <a:rPr lang="en-US" dirty="0"/>
              <a:t>HUD Certified Housing Counselor</a:t>
            </a:r>
          </a:p>
          <a:p>
            <a:pPr algn="l"/>
            <a:r>
              <a:rPr lang="en-US" dirty="0"/>
              <a:t>(270) 663-4029</a:t>
            </a:r>
          </a:p>
          <a:p>
            <a:pPr algn="l"/>
            <a:r>
              <a:rPr lang="en-US" dirty="0"/>
              <a:t>landrini@klaid.org</a:t>
            </a:r>
          </a:p>
          <a:p>
            <a:pPr algn="l"/>
            <a:endParaRPr lang="en-US" dirty="0"/>
          </a:p>
        </p:txBody>
      </p:sp>
      <p:pic>
        <p:nvPicPr>
          <p:cNvPr id="5" name="Picture 4" descr="Construction area">
            <a:extLst>
              <a:ext uri="{FF2B5EF4-FFF2-40B4-BE49-F238E27FC236}">
                <a16:creationId xmlns:a16="http://schemas.microsoft.com/office/drawing/2014/main" id="{2CCBCF4E-29BA-780B-DD1D-F068F7FBC7A8}"/>
              </a:ext>
            </a:extLst>
          </p:cNvPr>
          <p:cNvPicPr>
            <a:picLocks noChangeAspect="1"/>
          </p:cNvPicPr>
          <p:nvPr/>
        </p:nvPicPr>
        <p:blipFill>
          <a:blip r:embed="rId2"/>
          <a:srcRect l="29210" r="25629"/>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894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1500"/>
                                  </p:stCondLst>
                                  <p:iterate>
                                    <p:tmPct val="10000"/>
                                  </p:iterate>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7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1500"/>
                                  </p:stCondLst>
                                  <p:iterate>
                                    <p:tmPct val="10000"/>
                                  </p:iterate>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7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FC28A0-7FA3-93EB-D190-598FC89F0918}"/>
              </a:ext>
            </a:extLst>
          </p:cNvPr>
          <p:cNvSpPr>
            <a:spLocks noGrp="1"/>
          </p:cNvSpPr>
          <p:nvPr>
            <p:ph type="title"/>
          </p:nvPr>
        </p:nvSpPr>
        <p:spPr>
          <a:xfrm>
            <a:off x="466722" y="586855"/>
            <a:ext cx="3201366" cy="3387497"/>
          </a:xfrm>
        </p:spPr>
        <p:txBody>
          <a:bodyPr anchor="b">
            <a:normAutofit/>
          </a:bodyPr>
          <a:lstStyle/>
          <a:p>
            <a:pPr algn="r"/>
            <a:r>
              <a:rPr lang="en-US" sz="3400" dirty="0">
                <a:solidFill>
                  <a:srgbClr val="FFFFFF"/>
                </a:solidFill>
              </a:rPr>
              <a:t>Homeowner Scenario #1</a:t>
            </a:r>
          </a:p>
        </p:txBody>
      </p:sp>
      <p:sp>
        <p:nvSpPr>
          <p:cNvPr id="3" name="Content Placeholder 2">
            <a:extLst>
              <a:ext uri="{FF2B5EF4-FFF2-40B4-BE49-F238E27FC236}">
                <a16:creationId xmlns:a16="http://schemas.microsoft.com/office/drawing/2014/main" id="{415C6081-8607-7259-1127-A4FC25068825}"/>
              </a:ext>
            </a:extLst>
          </p:cNvPr>
          <p:cNvSpPr>
            <a:spLocks noGrp="1"/>
          </p:cNvSpPr>
          <p:nvPr>
            <p:ph idx="1"/>
          </p:nvPr>
        </p:nvSpPr>
        <p:spPr>
          <a:xfrm>
            <a:off x="4810259" y="649480"/>
            <a:ext cx="6555347" cy="5546047"/>
          </a:xfrm>
        </p:spPr>
        <p:txBody>
          <a:bodyPr anchor="ctr">
            <a:normAutofit fontScale="92500"/>
          </a:bodyPr>
          <a:lstStyle/>
          <a:p>
            <a:r>
              <a:rPr lang="en-US" dirty="0"/>
              <a:t>Homeowner’s roof is destroyed in a tornado. They need temporary shelter and help navigating insurance. They come to you asking what they should do first? </a:t>
            </a:r>
          </a:p>
          <a:p>
            <a:pPr lvl="1"/>
            <a:r>
              <a:rPr lang="en-US" sz="2800" dirty="0"/>
              <a:t>Should they file a FEMA claim? </a:t>
            </a:r>
          </a:p>
          <a:p>
            <a:pPr lvl="1"/>
            <a:r>
              <a:rPr lang="en-US" sz="2800" dirty="0"/>
              <a:t>How can they get a copy of their mortgage/prove ownership, assuming everything in their home is destroyed?</a:t>
            </a:r>
          </a:p>
          <a:p>
            <a:pPr lvl="1"/>
            <a:r>
              <a:rPr lang="en-US" sz="2800" dirty="0"/>
              <a:t>They can’t pay their mortgage right now because they need that money to survive, what can they do?</a:t>
            </a:r>
          </a:p>
          <a:p>
            <a:pPr lvl="1"/>
            <a:r>
              <a:rPr lang="en-US" sz="2800" dirty="0"/>
              <a:t>Do they need to document damage or will the insurance do that? </a:t>
            </a:r>
          </a:p>
          <a:p>
            <a:pPr lvl="1"/>
            <a:r>
              <a:rPr lang="en-US" sz="2800" dirty="0"/>
              <a:t>Where should they go in the meantime? </a:t>
            </a:r>
          </a:p>
          <a:p>
            <a:pPr marL="457200" lvl="1" indent="0">
              <a:buNone/>
            </a:pPr>
            <a:endParaRPr lang="en-US" sz="1600" dirty="0"/>
          </a:p>
        </p:txBody>
      </p:sp>
    </p:spTree>
    <p:extLst>
      <p:ext uri="{BB962C8B-B14F-4D97-AF65-F5344CB8AC3E}">
        <p14:creationId xmlns:p14="http://schemas.microsoft.com/office/powerpoint/2010/main" val="634144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872C27B-7BAA-79A3-CD25-19626704816C}"/>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Kentucky has three main sources of landlord/tenant law</a:t>
            </a:r>
          </a:p>
        </p:txBody>
      </p:sp>
      <p:graphicFrame>
        <p:nvGraphicFramePr>
          <p:cNvPr id="5" name="Content Placeholder 2">
            <a:extLst>
              <a:ext uri="{FF2B5EF4-FFF2-40B4-BE49-F238E27FC236}">
                <a16:creationId xmlns:a16="http://schemas.microsoft.com/office/drawing/2014/main" id="{91B96363-F937-BCC0-E678-FA05C943C6DA}"/>
              </a:ext>
            </a:extLst>
          </p:cNvPr>
          <p:cNvGraphicFramePr>
            <a:graphicFrameLocks noGrp="1"/>
          </p:cNvGraphicFramePr>
          <p:nvPr>
            <p:ph idx="1"/>
            <p:extLst>
              <p:ext uri="{D42A27DB-BD31-4B8C-83A1-F6EECF244321}">
                <p14:modId xmlns:p14="http://schemas.microsoft.com/office/powerpoint/2010/main" val="362498092"/>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5153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A2D1A85-DCE9-F9AD-7D21-3BF044F3929A}"/>
              </a:ext>
            </a:extLst>
          </p:cNvPr>
          <p:cNvSpPr>
            <a:spLocks noGrp="1"/>
          </p:cNvSpPr>
          <p:nvPr>
            <p:ph type="title"/>
          </p:nvPr>
        </p:nvSpPr>
        <p:spPr>
          <a:xfrm>
            <a:off x="826396" y="586855"/>
            <a:ext cx="4230100" cy="3387497"/>
          </a:xfrm>
        </p:spPr>
        <p:txBody>
          <a:bodyPr anchor="b">
            <a:normAutofit/>
          </a:bodyPr>
          <a:lstStyle/>
          <a:p>
            <a:pPr algn="r"/>
            <a:r>
              <a:rPr lang="en-US" sz="4000">
                <a:solidFill>
                  <a:srgbClr val="FFFFFF"/>
                </a:solidFill>
              </a:rPr>
              <a:t>Uniform Residential Landlord Tenant Act (URLTA) Jurisdictions*</a:t>
            </a:r>
          </a:p>
        </p:txBody>
      </p:sp>
      <p:sp>
        <p:nvSpPr>
          <p:cNvPr id="3" name="Content Placeholder 2">
            <a:extLst>
              <a:ext uri="{FF2B5EF4-FFF2-40B4-BE49-F238E27FC236}">
                <a16:creationId xmlns:a16="http://schemas.microsoft.com/office/drawing/2014/main" id="{74FA4BD0-8430-45BD-0524-EE56DC5AB516}"/>
              </a:ext>
            </a:extLst>
          </p:cNvPr>
          <p:cNvSpPr>
            <a:spLocks noGrp="1"/>
          </p:cNvSpPr>
          <p:nvPr>
            <p:ph idx="1"/>
          </p:nvPr>
        </p:nvSpPr>
        <p:spPr>
          <a:xfrm>
            <a:off x="6503158" y="649480"/>
            <a:ext cx="4862447" cy="5546047"/>
          </a:xfrm>
        </p:spPr>
        <p:txBody>
          <a:bodyPr anchor="ctr">
            <a:normAutofit/>
          </a:bodyPr>
          <a:lstStyle/>
          <a:p>
            <a:r>
              <a:rPr lang="en-US" sz="2000"/>
              <a:t>URLTA Counties: Fayette, Jefferson, Oldham, Pulaski</a:t>
            </a:r>
          </a:p>
          <a:p>
            <a:r>
              <a:rPr lang="en-US" sz="2000"/>
              <a:t>URLTA Cities: Barbourville, Bellevue, Bromley, Covington, Dayton, Elsmere, Florence, Georgetown, Ludlow, Melbourne, Newport, Shelbyville, Silver Grove, Southgate, Taylor Mill, Woodlawn </a:t>
            </a:r>
          </a:p>
          <a:p>
            <a:r>
              <a:rPr lang="en-US" sz="2000"/>
              <a:t>*This list is accurate to the best of my knowledge at this time, you can find this list published at </a:t>
            </a:r>
            <a:r>
              <a:rPr lang="en-US" sz="2000">
                <a:hlinkClick r:id="rId3"/>
              </a:rPr>
              <a:t>https://www.kyjustice.org/topics/housing/evictions</a:t>
            </a:r>
            <a:r>
              <a:rPr lang="en-US" sz="2000"/>
              <a:t> (last accessed 3/25/25)</a:t>
            </a:r>
          </a:p>
        </p:txBody>
      </p:sp>
    </p:spTree>
    <p:extLst>
      <p:ext uri="{BB962C8B-B14F-4D97-AF65-F5344CB8AC3E}">
        <p14:creationId xmlns:p14="http://schemas.microsoft.com/office/powerpoint/2010/main" val="2478033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D2E6D-B39C-6A5F-4763-FD0D8DA6C80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9C64DFF-D621-8C50-6F63-87B3AF719BBB}"/>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5D882485-176B-70F5-1144-0CBE49479A5B}"/>
              </a:ext>
            </a:extLst>
          </p:cNvPr>
          <p:cNvPicPr>
            <a:picLocks noChangeAspect="1"/>
          </p:cNvPicPr>
          <p:nvPr/>
        </p:nvPicPr>
        <p:blipFill>
          <a:blip r:embed="rId2"/>
          <a:stretch>
            <a:fillRect/>
          </a:stretch>
        </p:blipFill>
        <p:spPr>
          <a:xfrm>
            <a:off x="-93592" y="681037"/>
            <a:ext cx="12089474" cy="5630863"/>
          </a:xfrm>
          <a:prstGeom prst="rect">
            <a:avLst/>
          </a:prstGeom>
        </p:spPr>
      </p:pic>
      <p:sp>
        <p:nvSpPr>
          <p:cNvPr id="6" name="TextBox 5">
            <a:extLst>
              <a:ext uri="{FF2B5EF4-FFF2-40B4-BE49-F238E27FC236}">
                <a16:creationId xmlns:a16="http://schemas.microsoft.com/office/drawing/2014/main" id="{98860C15-D08F-854B-ACC6-041B30532745}"/>
              </a:ext>
            </a:extLst>
          </p:cNvPr>
          <p:cNvSpPr txBox="1"/>
          <p:nvPr/>
        </p:nvSpPr>
        <p:spPr>
          <a:xfrm>
            <a:off x="1012723" y="984738"/>
            <a:ext cx="3971259" cy="1200329"/>
          </a:xfrm>
          <a:prstGeom prst="rect">
            <a:avLst/>
          </a:prstGeom>
          <a:noFill/>
        </p:spPr>
        <p:txBody>
          <a:bodyPr wrap="square" rtlCol="0">
            <a:spAutoFit/>
          </a:bodyPr>
          <a:lstStyle/>
          <a:p>
            <a:r>
              <a:rPr lang="en-US" dirty="0"/>
              <a:t>A circle indicates at least one city in that county has adopted URLTA</a:t>
            </a:r>
          </a:p>
          <a:p>
            <a:r>
              <a:rPr lang="en-US" dirty="0"/>
              <a:t>Fully yellow counties have adopted URTLA county-wide</a:t>
            </a:r>
          </a:p>
        </p:txBody>
      </p:sp>
    </p:spTree>
    <p:extLst>
      <p:ext uri="{BB962C8B-B14F-4D97-AF65-F5344CB8AC3E}">
        <p14:creationId xmlns:p14="http://schemas.microsoft.com/office/powerpoint/2010/main" val="2849354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7E390CF-F1A8-9608-1CAC-581CE116DC77}"/>
              </a:ext>
            </a:extLst>
          </p:cNvPr>
          <p:cNvSpPr>
            <a:spLocks noGrp="1"/>
          </p:cNvSpPr>
          <p:nvPr>
            <p:ph type="title"/>
          </p:nvPr>
        </p:nvSpPr>
        <p:spPr>
          <a:xfrm>
            <a:off x="826396" y="586855"/>
            <a:ext cx="4230100" cy="3387497"/>
          </a:xfrm>
        </p:spPr>
        <p:txBody>
          <a:bodyPr anchor="b">
            <a:normAutofit/>
          </a:bodyPr>
          <a:lstStyle/>
          <a:p>
            <a:pPr algn="r"/>
            <a:r>
              <a:rPr lang="en-US" sz="3700">
                <a:solidFill>
                  <a:srgbClr val="FFFFFF"/>
                </a:solidFill>
              </a:rPr>
              <a:t>Habitability/Repairs</a:t>
            </a:r>
          </a:p>
        </p:txBody>
      </p:sp>
      <p:sp>
        <p:nvSpPr>
          <p:cNvPr id="3" name="Content Placeholder 2">
            <a:extLst>
              <a:ext uri="{FF2B5EF4-FFF2-40B4-BE49-F238E27FC236}">
                <a16:creationId xmlns:a16="http://schemas.microsoft.com/office/drawing/2014/main" id="{6E8691BF-7A23-50C8-A561-4CD7EF2B8526}"/>
              </a:ext>
            </a:extLst>
          </p:cNvPr>
          <p:cNvSpPr>
            <a:spLocks noGrp="1"/>
          </p:cNvSpPr>
          <p:nvPr>
            <p:ph idx="1"/>
          </p:nvPr>
        </p:nvSpPr>
        <p:spPr>
          <a:xfrm>
            <a:off x="5741158" y="212600"/>
            <a:ext cx="6318762" cy="6645397"/>
          </a:xfrm>
        </p:spPr>
        <p:txBody>
          <a:bodyPr anchor="ctr">
            <a:normAutofit/>
          </a:bodyPr>
          <a:lstStyle/>
          <a:p>
            <a:r>
              <a:rPr lang="en-US" sz="1400" dirty="0"/>
              <a:t>Non-URLTA: “In the absence of a special agreement to do so, made when the contract is entered into, there is no obligation upon the landlord to repair the leased premises.” Miles v. Shauntee, 664 S.W.2d 512, 518 (Ky. 1983). </a:t>
            </a:r>
          </a:p>
          <a:p>
            <a:r>
              <a:rPr lang="en-US" sz="1400" dirty="0"/>
              <a:t>Very little ability to force landlord to make repairs, sometimes a lease agreement will create a duty for landlord to make repairs or keep a unit habitable – but that’s unusual </a:t>
            </a:r>
          </a:p>
          <a:p>
            <a:r>
              <a:rPr lang="en-US" sz="1400" dirty="0"/>
              <a:t>In URLTA: </a:t>
            </a:r>
          </a:p>
          <a:p>
            <a:pPr>
              <a:buNone/>
            </a:pPr>
            <a:r>
              <a:rPr lang="en-US" sz="1400" dirty="0"/>
              <a:t>(1) A landlord shall:</a:t>
            </a:r>
          </a:p>
          <a:p>
            <a:pPr>
              <a:buNone/>
            </a:pPr>
            <a:r>
              <a:rPr lang="en-US" sz="1400" dirty="0"/>
              <a:t>(a) Comply with the requirements of applicable building and housing codes materially affecting health and safety;</a:t>
            </a:r>
          </a:p>
          <a:p>
            <a:pPr>
              <a:buNone/>
            </a:pPr>
            <a:r>
              <a:rPr lang="en-US" sz="1400" dirty="0"/>
              <a:t>(b) Make all repairs and do whatever is necessary to put and keep the premises in a fit and habitable condition;</a:t>
            </a:r>
          </a:p>
          <a:p>
            <a:pPr>
              <a:buNone/>
            </a:pPr>
            <a:r>
              <a:rPr lang="en-US" sz="1400" dirty="0"/>
              <a:t>(c) Keep all common areas of the premises in a clean and safe condition;</a:t>
            </a:r>
          </a:p>
          <a:p>
            <a:pPr>
              <a:buNone/>
            </a:pPr>
            <a:r>
              <a:rPr lang="en-US" sz="1400" dirty="0"/>
              <a:t>(d) Maintain in good and safe working order and condition all electrical, plumbing, sanitary, heating, ventilating, air-conditioning, and other facilities and appliances, including elevators, supplied or required to be supplied by him; and</a:t>
            </a:r>
          </a:p>
          <a:p>
            <a:pPr marL="0" indent="0">
              <a:buNone/>
            </a:pPr>
            <a:r>
              <a:rPr lang="en-US" sz="1400" dirty="0"/>
              <a:t>(e) Supply running water and reasonable amounts of hot water at all times and reasonable heat between October 1 and May 1 except where the building that includes the dwelling unit is not required by law to be equipped for that purpose, or the dwelling unit is so constructed that heat or hot water is generated by an installation within the exclusive control of the tenant and supplied by a direct public utility connection.</a:t>
            </a:r>
          </a:p>
          <a:p>
            <a:pPr marL="0" indent="0">
              <a:buNone/>
            </a:pPr>
            <a:r>
              <a:rPr lang="en-US" sz="1400" dirty="0"/>
              <a:t>KRS 383.595</a:t>
            </a:r>
          </a:p>
        </p:txBody>
      </p:sp>
    </p:spTree>
    <p:extLst>
      <p:ext uri="{BB962C8B-B14F-4D97-AF65-F5344CB8AC3E}">
        <p14:creationId xmlns:p14="http://schemas.microsoft.com/office/powerpoint/2010/main" val="2568875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C5A5703-548C-E0EE-C9BF-D32580374B09}"/>
              </a:ext>
            </a:extLst>
          </p:cNvPr>
          <p:cNvSpPr>
            <a:spLocks noGrp="1"/>
          </p:cNvSpPr>
          <p:nvPr>
            <p:ph type="title"/>
          </p:nvPr>
        </p:nvSpPr>
        <p:spPr>
          <a:xfrm>
            <a:off x="826396" y="586855"/>
            <a:ext cx="4230100" cy="3387497"/>
          </a:xfrm>
        </p:spPr>
        <p:txBody>
          <a:bodyPr anchor="b">
            <a:normAutofit/>
          </a:bodyPr>
          <a:lstStyle/>
          <a:p>
            <a:pPr algn="r"/>
            <a:r>
              <a:rPr lang="en-US" sz="3700">
                <a:solidFill>
                  <a:srgbClr val="FFFFFF"/>
                </a:solidFill>
              </a:rPr>
              <a:t>Habitability/Repairs (continued)</a:t>
            </a:r>
          </a:p>
        </p:txBody>
      </p:sp>
      <p:sp>
        <p:nvSpPr>
          <p:cNvPr id="3" name="Content Placeholder 2">
            <a:extLst>
              <a:ext uri="{FF2B5EF4-FFF2-40B4-BE49-F238E27FC236}">
                <a16:creationId xmlns:a16="http://schemas.microsoft.com/office/drawing/2014/main" id="{E36FC3F1-CB42-CF55-B3F5-421D7AEF5340}"/>
              </a:ext>
            </a:extLst>
          </p:cNvPr>
          <p:cNvSpPr>
            <a:spLocks noGrp="1"/>
          </p:cNvSpPr>
          <p:nvPr>
            <p:ph idx="1"/>
          </p:nvPr>
        </p:nvSpPr>
        <p:spPr>
          <a:xfrm>
            <a:off x="6503158" y="649480"/>
            <a:ext cx="4862447" cy="5546047"/>
          </a:xfrm>
        </p:spPr>
        <p:txBody>
          <a:bodyPr anchor="ctr">
            <a:normAutofit/>
          </a:bodyPr>
          <a:lstStyle/>
          <a:p>
            <a:r>
              <a:rPr lang="en-US" sz="2000"/>
              <a:t>Non-URLTA: No requirement for LL to make repairs. </a:t>
            </a:r>
          </a:p>
          <a:p>
            <a:r>
              <a:rPr lang="en-US" sz="2000"/>
              <a:t>URLTA: Specific rights for tenants to demand repairs, and terminate lease agreement if landlord fails to make repairs in timely manner. See KRS 383. 625</a:t>
            </a:r>
          </a:p>
          <a:p>
            <a:r>
              <a:rPr lang="en-US" sz="2000"/>
              <a:t>Tenant also has a right to demand repairs and if landlord fails to make repairs within 14 days, tenant can pay to have the repairs made and deduct said repairs from rent. KRS 383.635</a:t>
            </a:r>
          </a:p>
          <a:p>
            <a:r>
              <a:rPr lang="en-US" sz="2000"/>
              <a:t>If landlord fails to provide essential services (water/electric) and tenant has to live elsewhere, tenant is not obligated to pay rent for that time. KRS 383.640</a:t>
            </a:r>
          </a:p>
          <a:p>
            <a:endParaRPr lang="en-US" sz="2000"/>
          </a:p>
        </p:txBody>
      </p:sp>
    </p:spTree>
    <p:extLst>
      <p:ext uri="{BB962C8B-B14F-4D97-AF65-F5344CB8AC3E}">
        <p14:creationId xmlns:p14="http://schemas.microsoft.com/office/powerpoint/2010/main" val="1027830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8FADDA1-CFFB-F0B2-B978-CCD8B9557FE5}"/>
              </a:ext>
            </a:extLst>
          </p:cNvPr>
          <p:cNvSpPr>
            <a:spLocks noGrp="1"/>
          </p:cNvSpPr>
          <p:nvPr>
            <p:ph type="title"/>
          </p:nvPr>
        </p:nvSpPr>
        <p:spPr>
          <a:xfrm>
            <a:off x="826396" y="586855"/>
            <a:ext cx="4230100" cy="3387497"/>
          </a:xfrm>
        </p:spPr>
        <p:txBody>
          <a:bodyPr anchor="b">
            <a:normAutofit/>
          </a:bodyPr>
          <a:lstStyle/>
          <a:p>
            <a:pPr algn="r"/>
            <a:r>
              <a:rPr lang="en-US" sz="3700">
                <a:solidFill>
                  <a:srgbClr val="FFFFFF"/>
                </a:solidFill>
              </a:rPr>
              <a:t>Habitability/Repairs (continued)</a:t>
            </a:r>
          </a:p>
        </p:txBody>
      </p:sp>
      <p:sp>
        <p:nvSpPr>
          <p:cNvPr id="3" name="Content Placeholder 2">
            <a:extLst>
              <a:ext uri="{FF2B5EF4-FFF2-40B4-BE49-F238E27FC236}">
                <a16:creationId xmlns:a16="http://schemas.microsoft.com/office/drawing/2014/main" id="{991850FE-B7DF-B123-7D04-2A5BF68286A6}"/>
              </a:ext>
            </a:extLst>
          </p:cNvPr>
          <p:cNvSpPr>
            <a:spLocks noGrp="1"/>
          </p:cNvSpPr>
          <p:nvPr>
            <p:ph idx="1"/>
          </p:nvPr>
        </p:nvSpPr>
        <p:spPr>
          <a:xfrm>
            <a:off x="6503158" y="649480"/>
            <a:ext cx="4862447" cy="5546047"/>
          </a:xfrm>
        </p:spPr>
        <p:txBody>
          <a:bodyPr anchor="ctr">
            <a:normAutofit/>
          </a:bodyPr>
          <a:lstStyle/>
          <a:p>
            <a:r>
              <a:rPr lang="en-US" sz="2000" dirty="0"/>
              <a:t>Non-URLTA: Constructive Eviction. If the property is uninhabitable, the tenant can move out and is no longer responsible for the rent. </a:t>
            </a:r>
            <a:r>
              <a:rPr lang="en-US" sz="2000" i="1" dirty="0"/>
              <a:t>See</a:t>
            </a:r>
            <a:r>
              <a:rPr lang="en-US" sz="2000" dirty="0"/>
              <a:t> Cox v. Hardy, 371 S.W.2d 945 (Ky. Ct. App. 1963). </a:t>
            </a:r>
          </a:p>
          <a:p>
            <a:r>
              <a:rPr lang="en-US" sz="2000" dirty="0"/>
              <a:t>URLTA: If property is destroyed by fire or other “Act of God”, and to the extent that the enjoyment of the unit is substantially impaired, then tenant OR landlord may terminate the agreement with 14 day notice, but tenant may vacate immediately and any prepaid rent should be refunded. KRS 383.650</a:t>
            </a:r>
          </a:p>
          <a:p>
            <a:pPr marL="0" indent="0">
              <a:buNone/>
            </a:pPr>
            <a:endParaRPr lang="en-US" sz="2000" dirty="0"/>
          </a:p>
          <a:p>
            <a:endParaRPr lang="en-US" sz="2000" dirty="0"/>
          </a:p>
        </p:txBody>
      </p:sp>
    </p:spTree>
    <p:extLst>
      <p:ext uri="{BB962C8B-B14F-4D97-AF65-F5344CB8AC3E}">
        <p14:creationId xmlns:p14="http://schemas.microsoft.com/office/powerpoint/2010/main" val="2569787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3AC5129-90C1-F594-7E18-A70D414C93B8}"/>
              </a:ext>
            </a:extLst>
          </p:cNvPr>
          <p:cNvSpPr>
            <a:spLocks noGrp="1"/>
          </p:cNvSpPr>
          <p:nvPr>
            <p:ph type="title"/>
          </p:nvPr>
        </p:nvSpPr>
        <p:spPr>
          <a:xfrm>
            <a:off x="826396" y="586855"/>
            <a:ext cx="4230100" cy="3387497"/>
          </a:xfrm>
        </p:spPr>
        <p:txBody>
          <a:bodyPr anchor="b">
            <a:normAutofit/>
          </a:bodyPr>
          <a:lstStyle/>
          <a:p>
            <a:pPr algn="r"/>
            <a:r>
              <a:rPr lang="en-US" sz="4000">
                <a:solidFill>
                  <a:srgbClr val="FFFFFF"/>
                </a:solidFill>
              </a:rPr>
              <a:t>Security Deposits</a:t>
            </a:r>
          </a:p>
        </p:txBody>
      </p:sp>
      <p:sp>
        <p:nvSpPr>
          <p:cNvPr id="3" name="Content Placeholder 2">
            <a:extLst>
              <a:ext uri="{FF2B5EF4-FFF2-40B4-BE49-F238E27FC236}">
                <a16:creationId xmlns:a16="http://schemas.microsoft.com/office/drawing/2014/main" id="{9582DAF1-9F5D-6A62-1182-8F0F22EC19E8}"/>
              </a:ext>
            </a:extLst>
          </p:cNvPr>
          <p:cNvSpPr>
            <a:spLocks noGrp="1"/>
          </p:cNvSpPr>
          <p:nvPr>
            <p:ph idx="1"/>
          </p:nvPr>
        </p:nvSpPr>
        <p:spPr>
          <a:xfrm>
            <a:off x="6503158" y="649480"/>
            <a:ext cx="4862447" cy="5546047"/>
          </a:xfrm>
        </p:spPr>
        <p:txBody>
          <a:bodyPr anchor="ctr">
            <a:normAutofit/>
          </a:bodyPr>
          <a:lstStyle/>
          <a:p>
            <a:r>
              <a:rPr lang="en-US" sz="1600"/>
              <a:t>Non-URLTA: Contract law. See the lease agreement. </a:t>
            </a:r>
          </a:p>
          <a:p>
            <a:r>
              <a:rPr lang="en-US" sz="1600"/>
              <a:t>URLTA: Specific requirements surrounding security deposit. See KRS 383.580, in summary: </a:t>
            </a:r>
          </a:p>
          <a:p>
            <a:pPr lvl="1"/>
            <a:r>
              <a:rPr lang="en-US" sz="1600"/>
              <a:t>Landlord must deposit security deposit in an account used for only that purpose and tenants shall be informed of the location of that account and account number </a:t>
            </a:r>
          </a:p>
          <a:p>
            <a:pPr lvl="1"/>
            <a:r>
              <a:rPr lang="en-US" sz="1600"/>
              <a:t>Tenant shall have the right to inspect unit before occupancy and review list of any pre-existing damage</a:t>
            </a:r>
          </a:p>
          <a:p>
            <a:pPr lvl="1"/>
            <a:r>
              <a:rPr lang="en-US" sz="1600"/>
              <a:t>At termination of tenancy, landlord shall inspect and provide the basis for any charge against the security deposit </a:t>
            </a:r>
          </a:p>
          <a:p>
            <a:pPr lvl="1"/>
            <a:r>
              <a:rPr lang="en-US" sz="1600"/>
              <a:t>LL cannot keep SD if they did not retain it in a separate account </a:t>
            </a:r>
          </a:p>
          <a:p>
            <a:pPr lvl="1"/>
            <a:r>
              <a:rPr lang="en-US" sz="1600"/>
              <a:t>Tenant who disputes LL’s damage report can file in District Court. </a:t>
            </a:r>
          </a:p>
          <a:p>
            <a:pPr lvl="1"/>
            <a:r>
              <a:rPr lang="en-US" sz="1600"/>
              <a:t>If Tenant leaves without owing rent, landlord shall send notification to last known address and if they do not receive a response within 60 days they can keep the deposit </a:t>
            </a:r>
          </a:p>
        </p:txBody>
      </p:sp>
    </p:spTree>
    <p:extLst>
      <p:ext uri="{BB962C8B-B14F-4D97-AF65-F5344CB8AC3E}">
        <p14:creationId xmlns:p14="http://schemas.microsoft.com/office/powerpoint/2010/main" val="3824540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37DEEB-9C19-2842-9817-2B4CCF33B7A6}"/>
              </a:ext>
            </a:extLst>
          </p:cNvPr>
          <p:cNvSpPr>
            <a:spLocks noGrp="1"/>
          </p:cNvSpPr>
          <p:nvPr>
            <p:ph type="title"/>
          </p:nvPr>
        </p:nvSpPr>
        <p:spPr>
          <a:xfrm>
            <a:off x="466722" y="586855"/>
            <a:ext cx="3201366" cy="3387497"/>
          </a:xfrm>
        </p:spPr>
        <p:txBody>
          <a:bodyPr anchor="b">
            <a:normAutofit/>
          </a:bodyPr>
          <a:lstStyle/>
          <a:p>
            <a:pPr algn="r"/>
            <a:r>
              <a:rPr lang="en-US" sz="3400">
                <a:solidFill>
                  <a:srgbClr val="FFFFFF"/>
                </a:solidFill>
              </a:rPr>
              <a:t>Landlord/Tenant Scenario #1</a:t>
            </a:r>
          </a:p>
        </p:txBody>
      </p:sp>
      <p:sp>
        <p:nvSpPr>
          <p:cNvPr id="3" name="Content Placeholder 2">
            <a:extLst>
              <a:ext uri="{FF2B5EF4-FFF2-40B4-BE49-F238E27FC236}">
                <a16:creationId xmlns:a16="http://schemas.microsoft.com/office/drawing/2014/main" id="{B66CC634-EC40-DB3A-5A40-CC2C99691375}"/>
              </a:ext>
            </a:extLst>
          </p:cNvPr>
          <p:cNvSpPr>
            <a:spLocks noGrp="1"/>
          </p:cNvSpPr>
          <p:nvPr>
            <p:ph idx="1"/>
          </p:nvPr>
        </p:nvSpPr>
        <p:spPr>
          <a:xfrm>
            <a:off x="4810259" y="649480"/>
            <a:ext cx="6555347" cy="5546047"/>
          </a:xfrm>
        </p:spPr>
        <p:txBody>
          <a:bodyPr anchor="ctr">
            <a:normAutofit/>
          </a:bodyPr>
          <a:lstStyle/>
          <a:p>
            <a:r>
              <a:rPr lang="en-US" dirty="0"/>
              <a:t>Joe lives in a rental unit. The unit is destroyed in a tornado, rendering it completely uninhabitable. He comes to you wondering the following: </a:t>
            </a:r>
          </a:p>
          <a:p>
            <a:pPr lvl="1"/>
            <a:r>
              <a:rPr lang="en-US" sz="2800" dirty="0"/>
              <a:t>Will his renter’s insurance cover any losses?</a:t>
            </a:r>
          </a:p>
          <a:p>
            <a:pPr lvl="1"/>
            <a:r>
              <a:rPr lang="en-US" sz="2800" dirty="0"/>
              <a:t>Does he still have to pay rent? </a:t>
            </a:r>
          </a:p>
          <a:p>
            <a:pPr lvl="1"/>
            <a:r>
              <a:rPr lang="en-US" sz="2800" dirty="0"/>
              <a:t>Does his landlord have to pay his hotel expenses while he finds somewhere else to live?</a:t>
            </a:r>
          </a:p>
        </p:txBody>
      </p:sp>
    </p:spTree>
    <p:extLst>
      <p:ext uri="{BB962C8B-B14F-4D97-AF65-F5344CB8AC3E}">
        <p14:creationId xmlns:p14="http://schemas.microsoft.com/office/powerpoint/2010/main" val="2691684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FF109E-4A2D-216D-30A1-A2E7626E504E}"/>
              </a:ext>
            </a:extLst>
          </p:cNvPr>
          <p:cNvSpPr>
            <a:spLocks noGrp="1"/>
          </p:cNvSpPr>
          <p:nvPr>
            <p:ph type="title"/>
          </p:nvPr>
        </p:nvSpPr>
        <p:spPr>
          <a:xfrm>
            <a:off x="466722" y="586855"/>
            <a:ext cx="3201366" cy="3387497"/>
          </a:xfrm>
        </p:spPr>
        <p:txBody>
          <a:bodyPr anchor="b">
            <a:normAutofit/>
          </a:bodyPr>
          <a:lstStyle/>
          <a:p>
            <a:pPr algn="r"/>
            <a:r>
              <a:rPr lang="en-US" sz="3400">
                <a:solidFill>
                  <a:srgbClr val="FFFFFF"/>
                </a:solidFill>
              </a:rPr>
              <a:t>Landlord/Tenant Scenario #2</a:t>
            </a:r>
          </a:p>
        </p:txBody>
      </p:sp>
      <p:sp>
        <p:nvSpPr>
          <p:cNvPr id="3" name="Content Placeholder 2">
            <a:extLst>
              <a:ext uri="{FF2B5EF4-FFF2-40B4-BE49-F238E27FC236}">
                <a16:creationId xmlns:a16="http://schemas.microsoft.com/office/drawing/2014/main" id="{B70FB142-04DE-429D-2D86-71D004B6BF30}"/>
              </a:ext>
            </a:extLst>
          </p:cNvPr>
          <p:cNvSpPr>
            <a:spLocks noGrp="1"/>
          </p:cNvSpPr>
          <p:nvPr>
            <p:ph idx="1"/>
          </p:nvPr>
        </p:nvSpPr>
        <p:spPr>
          <a:xfrm>
            <a:off x="4810259" y="649480"/>
            <a:ext cx="6555347" cy="5546047"/>
          </a:xfrm>
        </p:spPr>
        <p:txBody>
          <a:bodyPr anchor="ctr">
            <a:normAutofit/>
          </a:bodyPr>
          <a:lstStyle/>
          <a:p>
            <a:r>
              <a:rPr lang="en-US" sz="2000" dirty="0"/>
              <a:t>Tenant, Tiffany, had to move out after a flood in the main floor of the unit. </a:t>
            </a:r>
          </a:p>
          <a:p>
            <a:r>
              <a:rPr lang="en-US" sz="2000" dirty="0"/>
              <a:t>Tiffany was living in a hotel in a neighboring city, they went back to the home with a </a:t>
            </a:r>
            <a:r>
              <a:rPr lang="en-US" sz="2000" dirty="0" err="1"/>
              <a:t>uhaul</a:t>
            </a:r>
            <a:r>
              <a:rPr lang="en-US" sz="2000" dirty="0"/>
              <a:t> a week later and found that landlord had changed the locks. She couldn’t see the top floor, but it appeared all of her possessions had been removed from the main floor of the unit. </a:t>
            </a:r>
          </a:p>
          <a:p>
            <a:r>
              <a:rPr lang="en-US" sz="2000" dirty="0"/>
              <a:t>She contacts landlord and she says Tiffany abandoned the property so their lease terminated and her stuff was all ruined anyway. </a:t>
            </a:r>
          </a:p>
          <a:p>
            <a:r>
              <a:rPr lang="en-US" sz="2000" dirty="0"/>
              <a:t>What can Tiffany do?</a:t>
            </a:r>
          </a:p>
        </p:txBody>
      </p:sp>
    </p:spTree>
    <p:extLst>
      <p:ext uri="{BB962C8B-B14F-4D97-AF65-F5344CB8AC3E}">
        <p14:creationId xmlns:p14="http://schemas.microsoft.com/office/powerpoint/2010/main" val="3225221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4" name="Rectangle 33">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28F2BB-6248-93D0-E558-100EE4294A4F}"/>
              </a:ext>
            </a:extLst>
          </p:cNvPr>
          <p:cNvSpPr>
            <a:spLocks noGrp="1"/>
          </p:cNvSpPr>
          <p:nvPr>
            <p:ph type="title"/>
          </p:nvPr>
        </p:nvSpPr>
        <p:spPr>
          <a:xfrm>
            <a:off x="586478" y="1683756"/>
            <a:ext cx="3115265" cy="2396359"/>
          </a:xfrm>
        </p:spPr>
        <p:txBody>
          <a:bodyPr anchor="b">
            <a:normAutofit/>
          </a:bodyPr>
          <a:lstStyle/>
          <a:p>
            <a:pPr algn="r"/>
            <a:r>
              <a:rPr lang="en-US" sz="4000" dirty="0">
                <a:solidFill>
                  <a:srgbClr val="FFFFFF"/>
                </a:solidFill>
              </a:rPr>
              <a:t>Presentation Roadmap</a:t>
            </a:r>
          </a:p>
        </p:txBody>
      </p:sp>
      <p:graphicFrame>
        <p:nvGraphicFramePr>
          <p:cNvPr id="5" name="Content Placeholder 2">
            <a:extLst>
              <a:ext uri="{FF2B5EF4-FFF2-40B4-BE49-F238E27FC236}">
                <a16:creationId xmlns:a16="http://schemas.microsoft.com/office/drawing/2014/main" id="{48FC5835-1BF0-C473-915C-EEC22968A970}"/>
              </a:ext>
            </a:extLst>
          </p:cNvPr>
          <p:cNvGraphicFramePr>
            <a:graphicFrameLocks noGrp="1"/>
          </p:cNvGraphicFramePr>
          <p:nvPr>
            <p:ph idx="1"/>
            <p:extLst>
              <p:ext uri="{D42A27DB-BD31-4B8C-83A1-F6EECF244321}">
                <p14:modId xmlns:p14="http://schemas.microsoft.com/office/powerpoint/2010/main" val="356733192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6019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4" name="Rectangle 33">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5E1ECD-6C93-B7D5-CA28-455396B200F6}"/>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Elements of a Forcible Detainer Case	</a:t>
            </a:r>
          </a:p>
        </p:txBody>
      </p:sp>
      <p:graphicFrame>
        <p:nvGraphicFramePr>
          <p:cNvPr id="5" name="Content Placeholder 2">
            <a:extLst>
              <a:ext uri="{FF2B5EF4-FFF2-40B4-BE49-F238E27FC236}">
                <a16:creationId xmlns:a16="http://schemas.microsoft.com/office/drawing/2014/main" id="{D08719AA-0FA0-DC35-926B-E8A6DE3196D6}"/>
              </a:ext>
            </a:extLst>
          </p:cNvPr>
          <p:cNvGraphicFramePr>
            <a:graphicFrameLocks noGrp="1"/>
          </p:cNvGraphicFramePr>
          <p:nvPr>
            <p:ph idx="1"/>
            <p:extLst>
              <p:ext uri="{D42A27DB-BD31-4B8C-83A1-F6EECF244321}">
                <p14:modId xmlns:p14="http://schemas.microsoft.com/office/powerpoint/2010/main" val="3893304341"/>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4215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08AF13-615A-F1AE-9909-0348258ACCBD}"/>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Notice</a:t>
            </a:r>
          </a:p>
        </p:txBody>
      </p:sp>
      <p:graphicFrame>
        <p:nvGraphicFramePr>
          <p:cNvPr id="5" name="Content Placeholder 2">
            <a:extLst>
              <a:ext uri="{FF2B5EF4-FFF2-40B4-BE49-F238E27FC236}">
                <a16:creationId xmlns:a16="http://schemas.microsoft.com/office/drawing/2014/main" id="{849F3926-978E-3E01-682B-9339768D5440}"/>
              </a:ext>
            </a:extLst>
          </p:cNvPr>
          <p:cNvGraphicFramePr>
            <a:graphicFrameLocks noGrp="1"/>
          </p:cNvGraphicFramePr>
          <p:nvPr>
            <p:ph idx="1"/>
            <p:extLst>
              <p:ext uri="{D42A27DB-BD31-4B8C-83A1-F6EECF244321}">
                <p14:modId xmlns:p14="http://schemas.microsoft.com/office/powerpoint/2010/main" val="220536588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0591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60F250-D4A6-04FD-E5EC-C620CD082835}"/>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Proper Service</a:t>
            </a:r>
          </a:p>
        </p:txBody>
      </p:sp>
      <p:graphicFrame>
        <p:nvGraphicFramePr>
          <p:cNvPr id="5" name="Content Placeholder 2">
            <a:extLst>
              <a:ext uri="{FF2B5EF4-FFF2-40B4-BE49-F238E27FC236}">
                <a16:creationId xmlns:a16="http://schemas.microsoft.com/office/drawing/2014/main" id="{66603FAE-91E5-EC27-CA61-654B0B9804DA}"/>
              </a:ext>
            </a:extLst>
          </p:cNvPr>
          <p:cNvGraphicFramePr>
            <a:graphicFrameLocks noGrp="1"/>
          </p:cNvGraphicFramePr>
          <p:nvPr>
            <p:ph idx="1"/>
            <p:extLst>
              <p:ext uri="{D42A27DB-BD31-4B8C-83A1-F6EECF244321}">
                <p14:modId xmlns:p14="http://schemas.microsoft.com/office/powerpoint/2010/main" val="8556552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3935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217FAA-5C4D-8D43-1BA8-E94E30CBB2EA}"/>
              </a:ext>
            </a:extLst>
          </p:cNvPr>
          <p:cNvSpPr>
            <a:spLocks noGrp="1"/>
          </p:cNvSpPr>
          <p:nvPr>
            <p:ph type="title"/>
          </p:nvPr>
        </p:nvSpPr>
        <p:spPr>
          <a:xfrm>
            <a:off x="841248" y="256032"/>
            <a:ext cx="10506456" cy="1014984"/>
          </a:xfrm>
        </p:spPr>
        <p:txBody>
          <a:bodyPr anchor="b">
            <a:normAutofit/>
          </a:bodyPr>
          <a:lstStyle/>
          <a:p>
            <a:r>
              <a:rPr lang="en-US" dirty="0"/>
              <a:t>Properly Filed Complaint </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9DC6CA98-F30E-7BAF-655F-AB5C3D8B2546}"/>
              </a:ext>
            </a:extLst>
          </p:cNvPr>
          <p:cNvGraphicFramePr>
            <a:graphicFrameLocks noGrp="1"/>
          </p:cNvGraphicFramePr>
          <p:nvPr>
            <p:ph idx="1"/>
            <p:extLst>
              <p:ext uri="{D42A27DB-BD31-4B8C-83A1-F6EECF244321}">
                <p14:modId xmlns:p14="http://schemas.microsoft.com/office/powerpoint/2010/main" val="1715148102"/>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5043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AFD8C3-693F-4AD8-F570-9BBD07565251}"/>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Valid Basis to Evict</a:t>
            </a:r>
          </a:p>
        </p:txBody>
      </p:sp>
      <p:sp>
        <p:nvSpPr>
          <p:cNvPr id="3" name="Content Placeholder 2">
            <a:extLst>
              <a:ext uri="{FF2B5EF4-FFF2-40B4-BE49-F238E27FC236}">
                <a16:creationId xmlns:a16="http://schemas.microsoft.com/office/drawing/2014/main" id="{BBD33855-C6FE-56A0-8EED-D64359AE4ECA}"/>
              </a:ext>
            </a:extLst>
          </p:cNvPr>
          <p:cNvSpPr>
            <a:spLocks noGrp="1"/>
          </p:cNvSpPr>
          <p:nvPr>
            <p:ph idx="1"/>
          </p:nvPr>
        </p:nvSpPr>
        <p:spPr>
          <a:xfrm>
            <a:off x="4810259" y="649480"/>
            <a:ext cx="6555347" cy="5546047"/>
          </a:xfrm>
        </p:spPr>
        <p:txBody>
          <a:bodyPr anchor="ctr">
            <a:normAutofit/>
          </a:bodyPr>
          <a:lstStyle/>
          <a:p>
            <a:r>
              <a:rPr lang="en-US" sz="2000" dirty="0"/>
              <a:t>If parties have never had a written lease, generally a basis for the eviction beyond termination of tenancy will not be required</a:t>
            </a:r>
            <a:endParaRPr lang="en-US" sz="2000"/>
          </a:p>
          <a:p>
            <a:r>
              <a:rPr lang="en-US" sz="2000" dirty="0"/>
              <a:t>If a written lease did exist but has expired: </a:t>
            </a:r>
            <a:endParaRPr lang="en-US" sz="2000"/>
          </a:p>
          <a:p>
            <a:pPr lvl="1"/>
            <a:r>
              <a:rPr lang="en-US" sz="2000" dirty="0"/>
              <a:t>URLTA: </a:t>
            </a:r>
            <a:endParaRPr lang="en-US" sz="2000"/>
          </a:p>
          <a:p>
            <a:pPr lvl="2"/>
            <a:r>
              <a:rPr lang="en-US" dirty="0"/>
              <a:t>week to week: 7-day notice KRS 383.195(1)</a:t>
            </a:r>
            <a:endParaRPr lang="en-US"/>
          </a:p>
          <a:p>
            <a:pPr lvl="2"/>
            <a:r>
              <a:rPr lang="en-US" dirty="0"/>
              <a:t>month to month: 30-day notice KRS 383.195(2)</a:t>
            </a:r>
            <a:endParaRPr lang="en-US"/>
          </a:p>
          <a:p>
            <a:pPr lvl="1"/>
            <a:r>
              <a:rPr lang="en-US" sz="2000" dirty="0"/>
              <a:t>Non-URLTA:</a:t>
            </a:r>
            <a:endParaRPr lang="en-US" sz="2000"/>
          </a:p>
          <a:p>
            <a:pPr lvl="2"/>
            <a:r>
              <a:rPr lang="en-US" dirty="0"/>
              <a:t>If lease term was greater than 1 year, the original lease may continue for another year unless LL brings action within 90 days KRS 383.160(1)</a:t>
            </a:r>
            <a:endParaRPr lang="en-US"/>
          </a:p>
          <a:p>
            <a:pPr lvl="2"/>
            <a:r>
              <a:rPr lang="en-US" dirty="0"/>
              <a:t>If lease term was for less than one year, the original lease may continue for 60 days unless LL brings action within 30 days of expiration of the lease. KRS 383.160(2)</a:t>
            </a:r>
            <a:endParaRPr lang="en-US"/>
          </a:p>
          <a:p>
            <a:endParaRPr lang="en-US" sz="2000"/>
          </a:p>
        </p:txBody>
      </p:sp>
    </p:spTree>
    <p:extLst>
      <p:ext uri="{BB962C8B-B14F-4D97-AF65-F5344CB8AC3E}">
        <p14:creationId xmlns:p14="http://schemas.microsoft.com/office/powerpoint/2010/main" val="36208239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D886D4-330D-CF7B-C84C-01A432AC53D3}"/>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Valid Basis to Evict (continued)</a:t>
            </a:r>
          </a:p>
        </p:txBody>
      </p:sp>
      <p:sp>
        <p:nvSpPr>
          <p:cNvPr id="3" name="Content Placeholder 2">
            <a:extLst>
              <a:ext uri="{FF2B5EF4-FFF2-40B4-BE49-F238E27FC236}">
                <a16:creationId xmlns:a16="http://schemas.microsoft.com/office/drawing/2014/main" id="{66BA46E9-70A4-B89F-01B6-D4600AEBAA4E}"/>
              </a:ext>
            </a:extLst>
          </p:cNvPr>
          <p:cNvSpPr>
            <a:spLocks noGrp="1"/>
          </p:cNvSpPr>
          <p:nvPr>
            <p:ph idx="1"/>
          </p:nvPr>
        </p:nvSpPr>
        <p:spPr>
          <a:xfrm>
            <a:off x="4810259" y="649480"/>
            <a:ext cx="6555347" cy="5546047"/>
          </a:xfrm>
        </p:spPr>
        <p:txBody>
          <a:bodyPr anchor="ctr">
            <a:normAutofit/>
          </a:bodyPr>
          <a:lstStyle/>
          <a:p>
            <a:r>
              <a:rPr lang="en-US" sz="2000"/>
              <a:t>If there is a current written lease, that is controlling</a:t>
            </a:r>
          </a:p>
          <a:p>
            <a:r>
              <a:rPr lang="en-US" sz="2000"/>
              <a:t>Kentucky state law does not require good cause for eviction </a:t>
            </a:r>
          </a:p>
          <a:p>
            <a:r>
              <a:rPr lang="en-US" sz="2000"/>
              <a:t>Federally Subsidized Housing:</a:t>
            </a:r>
          </a:p>
          <a:p>
            <a:pPr lvl="1"/>
            <a:r>
              <a:rPr lang="en-US" sz="2000"/>
              <a:t>Public Housing: There must be serious or repeated violations of the terms or conditions of the lease or other good cause. See 42 U.S.C.A. § 1437d(l)(5)-(9). </a:t>
            </a:r>
          </a:p>
          <a:p>
            <a:pPr lvl="1"/>
            <a:r>
              <a:rPr lang="en-US" sz="2000"/>
              <a:t>Section 8 Voucher Choice Program: There must be serious or repeated violations of the terms and conditions of the lease or other good cause. See 24 C.F.R. § 982.310(a)-(e). </a:t>
            </a:r>
          </a:p>
          <a:p>
            <a:pPr lvl="2"/>
            <a:r>
              <a:rPr lang="en-US"/>
              <a:t>During the initial lease term (usually one year), the landlord may only terminate for other good cause if it is something the tenant(s) did or failed to do. See 24 C.F.R. § 982.310(d)(2). </a:t>
            </a:r>
          </a:p>
          <a:p>
            <a:endParaRPr lang="en-US" sz="2000"/>
          </a:p>
        </p:txBody>
      </p:sp>
    </p:spTree>
    <p:extLst>
      <p:ext uri="{BB962C8B-B14F-4D97-AF65-F5344CB8AC3E}">
        <p14:creationId xmlns:p14="http://schemas.microsoft.com/office/powerpoint/2010/main" val="1876742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1158E4-437A-F883-E6F8-E8F3A8CC13C1}"/>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Valid Basis to Evict (continued)</a:t>
            </a:r>
          </a:p>
        </p:txBody>
      </p:sp>
      <p:sp>
        <p:nvSpPr>
          <p:cNvPr id="3" name="Content Placeholder 2">
            <a:extLst>
              <a:ext uri="{FF2B5EF4-FFF2-40B4-BE49-F238E27FC236}">
                <a16:creationId xmlns:a16="http://schemas.microsoft.com/office/drawing/2014/main" id="{0F032B5C-B056-0457-3300-AE910FD936A7}"/>
              </a:ext>
            </a:extLst>
          </p:cNvPr>
          <p:cNvSpPr>
            <a:spLocks noGrp="1"/>
          </p:cNvSpPr>
          <p:nvPr>
            <p:ph idx="1"/>
          </p:nvPr>
        </p:nvSpPr>
        <p:spPr>
          <a:xfrm>
            <a:off x="4810259" y="649480"/>
            <a:ext cx="6555347" cy="5546047"/>
          </a:xfrm>
        </p:spPr>
        <p:txBody>
          <a:bodyPr anchor="ctr">
            <a:normAutofit/>
          </a:bodyPr>
          <a:lstStyle/>
          <a:p>
            <a:r>
              <a:rPr lang="en-US" sz="2000"/>
              <a:t>Federally subsidized housing:</a:t>
            </a:r>
          </a:p>
          <a:p>
            <a:pPr lvl="1"/>
            <a:r>
              <a:rPr lang="en-US" sz="2000"/>
              <a:t>Project-Based Section 8 Housing: Termination must be for material noncompliance, which includes one or more substantial lease violations, or a pattern of repeated minor violations, in which case the violations must adversely affect the quiet enjoyment of the leased premises, have an adverse financial effect on the project, interfere with management, or disrupt the livability of the project. See 24 CFR § 247.3(c). </a:t>
            </a:r>
          </a:p>
          <a:p>
            <a:pPr lvl="1"/>
            <a:r>
              <a:rPr lang="en-US" sz="2000"/>
              <a:t>LIHTC: Termination must be based on good cause. See 26 U.S.C.A. § 42 (h)(6)(E)(ii)(I) (West 2011); and see IRS Rev. Rul. 2004-82, Q&amp;A 5(2004), available at </a:t>
            </a:r>
            <a:r>
              <a:rPr lang="en-US" sz="2000">
                <a:hlinkClick r:id="rId2">
                  <a:extLst>
                    <a:ext uri="{A12FA001-AC4F-418D-AE19-62706E023703}">
                      <ahyp:hlinkClr xmlns:ahyp="http://schemas.microsoft.com/office/drawing/2018/hyperlinkcolor" val="tx"/>
                    </a:ext>
                  </a:extLst>
                </a:hlinkClick>
              </a:rPr>
              <a:t>https://www.irs.gov/pub/irs-drop/rr-04-82.pdf</a:t>
            </a:r>
            <a:r>
              <a:rPr lang="en-US" sz="2000"/>
              <a:t>. </a:t>
            </a:r>
          </a:p>
          <a:p>
            <a:pPr lvl="1"/>
            <a:endParaRPr lang="en-US" sz="2000"/>
          </a:p>
          <a:p>
            <a:pPr lvl="1"/>
            <a:endParaRPr lang="en-US" sz="2000"/>
          </a:p>
          <a:p>
            <a:endParaRPr lang="en-US" sz="2000"/>
          </a:p>
        </p:txBody>
      </p:sp>
    </p:spTree>
    <p:extLst>
      <p:ext uri="{BB962C8B-B14F-4D97-AF65-F5344CB8AC3E}">
        <p14:creationId xmlns:p14="http://schemas.microsoft.com/office/powerpoint/2010/main" val="4280629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1F6290-45B4-B3A6-27B1-10AAC5B1B2CA}"/>
              </a:ext>
            </a:extLst>
          </p:cNvPr>
          <p:cNvSpPr>
            <a:spLocks noGrp="1"/>
          </p:cNvSpPr>
          <p:nvPr>
            <p:ph type="title"/>
          </p:nvPr>
        </p:nvSpPr>
        <p:spPr>
          <a:xfrm>
            <a:off x="586478" y="1683756"/>
            <a:ext cx="3115265" cy="2396359"/>
          </a:xfrm>
        </p:spPr>
        <p:txBody>
          <a:bodyPr anchor="b">
            <a:normAutofit/>
          </a:bodyPr>
          <a:lstStyle/>
          <a:p>
            <a:pPr algn="r"/>
            <a:r>
              <a:rPr lang="en-US" sz="4000" dirty="0">
                <a:solidFill>
                  <a:srgbClr val="FFFFFF"/>
                </a:solidFill>
              </a:rPr>
              <a:t>Appeal</a:t>
            </a:r>
          </a:p>
        </p:txBody>
      </p:sp>
      <p:graphicFrame>
        <p:nvGraphicFramePr>
          <p:cNvPr id="5" name="Content Placeholder 2">
            <a:extLst>
              <a:ext uri="{FF2B5EF4-FFF2-40B4-BE49-F238E27FC236}">
                <a16:creationId xmlns:a16="http://schemas.microsoft.com/office/drawing/2014/main" id="{304B562A-6343-D895-6808-80F303072CFD}"/>
              </a:ext>
            </a:extLst>
          </p:cNvPr>
          <p:cNvGraphicFramePr>
            <a:graphicFrameLocks noGrp="1"/>
          </p:cNvGraphicFramePr>
          <p:nvPr>
            <p:ph idx="1"/>
            <p:extLst>
              <p:ext uri="{D42A27DB-BD31-4B8C-83A1-F6EECF244321}">
                <p14:modId xmlns:p14="http://schemas.microsoft.com/office/powerpoint/2010/main" val="273325925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77264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F4F07AA-F9BE-6EAD-8E9B-B4F38E2456FB}"/>
              </a:ext>
            </a:extLst>
          </p:cNvPr>
          <p:cNvSpPr>
            <a:spLocks noGrp="1"/>
          </p:cNvSpPr>
          <p:nvPr>
            <p:ph idx="1"/>
          </p:nvPr>
        </p:nvSpPr>
        <p:spPr>
          <a:xfrm>
            <a:off x="4810259" y="649480"/>
            <a:ext cx="6555347" cy="5546047"/>
          </a:xfrm>
        </p:spPr>
        <p:txBody>
          <a:bodyPr anchor="ctr">
            <a:normAutofit/>
          </a:bodyPr>
          <a:lstStyle/>
          <a:p>
            <a:r>
              <a:rPr lang="en-US" sz="2000"/>
              <a:t>Tenants have a statutory right to request a jury trial in a forcible detainer case. Such a request may be made “at the calling of the cause for trial.” KRS 383.210(2). </a:t>
            </a:r>
          </a:p>
          <a:p>
            <a:pPr lvl="1"/>
            <a:r>
              <a:rPr lang="en-US" sz="2000"/>
              <a:t>Jury fee must be paid or IFP filed </a:t>
            </a:r>
          </a:p>
          <a:p>
            <a:pPr lvl="1"/>
            <a:r>
              <a:rPr lang="en-US" sz="2000"/>
              <a:t>FD statutes do not allow for discovery, but the Court has authority to issue subpoenas and compel attendance. </a:t>
            </a:r>
            <a:r>
              <a:rPr lang="en-US" sz="2000" i="1"/>
              <a:t>See</a:t>
            </a:r>
            <a:r>
              <a:rPr lang="en-US" sz="2000"/>
              <a:t> KRS 383.230. </a:t>
            </a:r>
          </a:p>
          <a:p>
            <a:r>
              <a:rPr lang="en-US" sz="2000"/>
              <a:t>FD actions are a special statutory proceeding and civil or local rules inconsistent with FD statutes do not apply.</a:t>
            </a:r>
          </a:p>
          <a:p>
            <a:r>
              <a:rPr lang="en-US" sz="2000"/>
              <a:t>Accepting rent after filing a petition for non-payment of rent can waive LL’s right to evict in the current action.</a:t>
            </a:r>
          </a:p>
          <a:p>
            <a:endParaRPr lang="en-US" sz="2000"/>
          </a:p>
          <a:p>
            <a:endParaRPr lang="en-US" sz="2000"/>
          </a:p>
        </p:txBody>
      </p:sp>
      <p:sp>
        <p:nvSpPr>
          <p:cNvPr id="6" name="TextBox 5">
            <a:extLst>
              <a:ext uri="{FF2B5EF4-FFF2-40B4-BE49-F238E27FC236}">
                <a16:creationId xmlns:a16="http://schemas.microsoft.com/office/drawing/2014/main" id="{A1549020-ADC8-B598-DE74-8303E7073AED}"/>
              </a:ext>
            </a:extLst>
          </p:cNvPr>
          <p:cNvSpPr txBox="1"/>
          <p:nvPr/>
        </p:nvSpPr>
        <p:spPr>
          <a:xfrm>
            <a:off x="727695" y="2089701"/>
            <a:ext cx="2582426" cy="1938992"/>
          </a:xfrm>
          <a:prstGeom prst="rect">
            <a:avLst/>
          </a:prstGeom>
          <a:noFill/>
        </p:spPr>
        <p:txBody>
          <a:bodyPr wrap="square" rtlCol="0">
            <a:spAutoFit/>
          </a:bodyPr>
          <a:lstStyle/>
          <a:p>
            <a:r>
              <a:rPr lang="en-US" sz="4000" dirty="0">
                <a:solidFill>
                  <a:schemeClr val="bg1"/>
                </a:solidFill>
                <a:latin typeface="+mj-lt"/>
              </a:rPr>
              <a:t>Forcible Detainers (continued)</a:t>
            </a:r>
          </a:p>
        </p:txBody>
      </p:sp>
    </p:spTree>
    <p:extLst>
      <p:ext uri="{BB962C8B-B14F-4D97-AF65-F5344CB8AC3E}">
        <p14:creationId xmlns:p14="http://schemas.microsoft.com/office/powerpoint/2010/main" val="10390938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1612FC-8FF6-3BF5-B572-AC7AF5095826}"/>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Special Cases: Domestic Violence</a:t>
            </a:r>
          </a:p>
        </p:txBody>
      </p:sp>
      <p:sp>
        <p:nvSpPr>
          <p:cNvPr id="3" name="Content Placeholder 2">
            <a:extLst>
              <a:ext uri="{FF2B5EF4-FFF2-40B4-BE49-F238E27FC236}">
                <a16:creationId xmlns:a16="http://schemas.microsoft.com/office/drawing/2014/main" id="{35C9F498-14DF-5254-F090-023340F478C1}"/>
              </a:ext>
            </a:extLst>
          </p:cNvPr>
          <p:cNvSpPr>
            <a:spLocks noGrp="1"/>
          </p:cNvSpPr>
          <p:nvPr>
            <p:ph idx="1"/>
          </p:nvPr>
        </p:nvSpPr>
        <p:spPr>
          <a:xfrm>
            <a:off x="4810259" y="649480"/>
            <a:ext cx="6555347" cy="5546047"/>
          </a:xfrm>
        </p:spPr>
        <p:txBody>
          <a:bodyPr anchor="ctr">
            <a:normAutofit/>
          </a:bodyPr>
          <a:lstStyle/>
          <a:p>
            <a:r>
              <a:rPr lang="en-US" sz="2000"/>
              <a:t>Protections for victims of domestic violence/those seeking emergency assistance </a:t>
            </a:r>
          </a:p>
          <a:p>
            <a:pPr lvl="1"/>
            <a:r>
              <a:rPr lang="en-US" sz="2000"/>
              <a:t>LL shall not terminate, fail to renew, refuse to enter into, or otherwise retaliate in the renting or leasing of a residence because of the person’s status as a protected tenant. KRS 383.300(3)(1).</a:t>
            </a:r>
          </a:p>
          <a:p>
            <a:pPr lvl="1"/>
            <a:r>
              <a:rPr lang="en-US" sz="2000"/>
              <a:t>“Protected tenant” is a residential tenant who is protected by a valid domestic violence order or IPO. Tenants are also protected if they obtain an EPO, temporary IPO, and pretrial release no contact orders. </a:t>
            </a:r>
            <a:r>
              <a:rPr lang="en-US" sz="2000" i="1"/>
              <a:t>See id. </a:t>
            </a:r>
            <a:r>
              <a:rPr lang="en-US" sz="2000"/>
              <a:t>at ((2)(b)(1)-(2). </a:t>
            </a:r>
          </a:p>
          <a:p>
            <a:pPr lvl="1"/>
            <a:r>
              <a:rPr lang="en-US" sz="2000"/>
              <a:t>LL may not include lease provisions that allow the LL to terminate the agreement or impose penalties on a tenant for requests made for assistance from peace officers or other assistance in response to emergencies. KRS 383.302(1).</a:t>
            </a:r>
          </a:p>
          <a:p>
            <a:endParaRPr lang="en-US" sz="2000"/>
          </a:p>
        </p:txBody>
      </p:sp>
    </p:spTree>
    <p:extLst>
      <p:ext uri="{BB962C8B-B14F-4D97-AF65-F5344CB8AC3E}">
        <p14:creationId xmlns:p14="http://schemas.microsoft.com/office/powerpoint/2010/main" val="279835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3AE589-CE8D-2153-C71E-70CAE2DF588F}"/>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Before a disaster hits….</a:t>
            </a:r>
          </a:p>
        </p:txBody>
      </p:sp>
      <p:graphicFrame>
        <p:nvGraphicFramePr>
          <p:cNvPr id="19" name="Content Placeholder 2">
            <a:extLst>
              <a:ext uri="{FF2B5EF4-FFF2-40B4-BE49-F238E27FC236}">
                <a16:creationId xmlns:a16="http://schemas.microsoft.com/office/drawing/2014/main" id="{275DF949-B3A1-1424-D559-F1681EAC8413}"/>
              </a:ext>
            </a:extLst>
          </p:cNvPr>
          <p:cNvGraphicFramePr>
            <a:graphicFrameLocks noGrp="1"/>
          </p:cNvGraphicFramePr>
          <p:nvPr>
            <p:ph idx="1"/>
            <p:extLst>
              <p:ext uri="{D42A27DB-BD31-4B8C-83A1-F6EECF244321}">
                <p14:modId xmlns:p14="http://schemas.microsoft.com/office/powerpoint/2010/main" val="39831275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49130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EC1775-E9BF-C851-BF2F-BA71BA5C862C}"/>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Special Cases (continued)</a:t>
            </a:r>
          </a:p>
        </p:txBody>
      </p:sp>
      <p:sp>
        <p:nvSpPr>
          <p:cNvPr id="3" name="Content Placeholder 2">
            <a:extLst>
              <a:ext uri="{FF2B5EF4-FFF2-40B4-BE49-F238E27FC236}">
                <a16:creationId xmlns:a16="http://schemas.microsoft.com/office/drawing/2014/main" id="{6AC510CE-690A-BF23-5B6D-26AD0AC1BD27}"/>
              </a:ext>
            </a:extLst>
          </p:cNvPr>
          <p:cNvSpPr>
            <a:spLocks noGrp="1"/>
          </p:cNvSpPr>
          <p:nvPr>
            <p:ph idx="1"/>
          </p:nvPr>
        </p:nvSpPr>
        <p:spPr>
          <a:xfrm>
            <a:off x="4810259" y="649480"/>
            <a:ext cx="6555347" cy="5546047"/>
          </a:xfrm>
        </p:spPr>
        <p:txBody>
          <a:bodyPr anchor="ctr">
            <a:normAutofit/>
          </a:bodyPr>
          <a:lstStyle/>
          <a:p>
            <a:r>
              <a:rPr lang="en-US" sz="2000"/>
              <a:t>Eviction is not the proper remedy in land contract cases</a:t>
            </a:r>
          </a:p>
          <a:p>
            <a:pPr lvl="1"/>
            <a:r>
              <a:rPr lang="en-US" sz="2000" i="1"/>
              <a:t>See Sebastian v. Floyd</a:t>
            </a:r>
          </a:p>
          <a:p>
            <a:pPr lvl="1"/>
            <a:r>
              <a:rPr lang="en-US" sz="2000"/>
              <a:t>But note: land purchase option contracts are distinct and generally a forcible detainer would still be appropriate in those instances </a:t>
            </a:r>
          </a:p>
          <a:p>
            <a:r>
              <a:rPr lang="en-US" sz="2000"/>
              <a:t>Hotel/Motel residents may be designated as tenants </a:t>
            </a:r>
          </a:p>
          <a:p>
            <a:r>
              <a:rPr lang="en-US" sz="2000"/>
              <a:t>Retaliation is prohibited (URLTA ONLY)</a:t>
            </a:r>
          </a:p>
          <a:p>
            <a:r>
              <a:rPr lang="en-US" sz="2000"/>
              <a:t>If the owner of a mobile home is evicted from a MHP, the abandoned trailer (if they own it and it cannot be moved), must be sold in compliance with KRS 376.480. </a:t>
            </a:r>
          </a:p>
          <a:p>
            <a:endParaRPr lang="en-US" sz="2000"/>
          </a:p>
        </p:txBody>
      </p:sp>
    </p:spTree>
    <p:extLst>
      <p:ext uri="{BB962C8B-B14F-4D97-AF65-F5344CB8AC3E}">
        <p14:creationId xmlns:p14="http://schemas.microsoft.com/office/powerpoint/2010/main" val="2962239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D2DF8F-51CA-519A-C293-A7056FC0A73F}"/>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Subsidizing Housing 	</a:t>
            </a:r>
          </a:p>
        </p:txBody>
      </p:sp>
      <p:graphicFrame>
        <p:nvGraphicFramePr>
          <p:cNvPr id="5" name="Content Placeholder 2">
            <a:extLst>
              <a:ext uri="{FF2B5EF4-FFF2-40B4-BE49-F238E27FC236}">
                <a16:creationId xmlns:a16="http://schemas.microsoft.com/office/drawing/2014/main" id="{ECC56117-5BCD-0682-58E7-31D14A801BB9}"/>
              </a:ext>
            </a:extLst>
          </p:cNvPr>
          <p:cNvGraphicFramePr>
            <a:graphicFrameLocks noGrp="1"/>
          </p:cNvGraphicFramePr>
          <p:nvPr>
            <p:ph idx="1"/>
            <p:extLst>
              <p:ext uri="{D42A27DB-BD31-4B8C-83A1-F6EECF244321}">
                <p14:modId xmlns:p14="http://schemas.microsoft.com/office/powerpoint/2010/main" val="232866297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299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1E01A1C-DF70-2B9B-77FD-D2CE06964B9C}"/>
              </a:ext>
            </a:extLst>
          </p:cNvPr>
          <p:cNvSpPr>
            <a:spLocks noGrp="1"/>
          </p:cNvSpPr>
          <p:nvPr>
            <p:ph type="title"/>
          </p:nvPr>
        </p:nvSpPr>
        <p:spPr>
          <a:xfrm>
            <a:off x="826396" y="586855"/>
            <a:ext cx="4230100" cy="3387497"/>
          </a:xfrm>
        </p:spPr>
        <p:txBody>
          <a:bodyPr anchor="b">
            <a:normAutofit/>
          </a:bodyPr>
          <a:lstStyle/>
          <a:p>
            <a:pPr algn="r"/>
            <a:r>
              <a:rPr lang="en-US" sz="4000">
                <a:solidFill>
                  <a:srgbClr val="FFFFFF"/>
                </a:solidFill>
              </a:rPr>
              <a:t>Disaster Preparation (continued)</a:t>
            </a:r>
          </a:p>
        </p:txBody>
      </p:sp>
      <p:sp>
        <p:nvSpPr>
          <p:cNvPr id="3" name="Content Placeholder 2">
            <a:extLst>
              <a:ext uri="{FF2B5EF4-FFF2-40B4-BE49-F238E27FC236}">
                <a16:creationId xmlns:a16="http://schemas.microsoft.com/office/drawing/2014/main" id="{B8BA3CB2-0108-7D67-9AFE-D03ABC0F2122}"/>
              </a:ext>
            </a:extLst>
          </p:cNvPr>
          <p:cNvSpPr>
            <a:spLocks noGrp="1"/>
          </p:cNvSpPr>
          <p:nvPr>
            <p:ph idx="1"/>
          </p:nvPr>
        </p:nvSpPr>
        <p:spPr>
          <a:xfrm>
            <a:off x="6503158" y="649480"/>
            <a:ext cx="4862447" cy="5546047"/>
          </a:xfrm>
        </p:spPr>
        <p:txBody>
          <a:bodyPr anchor="ctr">
            <a:normAutofit/>
          </a:bodyPr>
          <a:lstStyle/>
          <a:p>
            <a:r>
              <a:rPr lang="en-US" sz="2000"/>
              <a:t>Encourage people to do the following: </a:t>
            </a:r>
          </a:p>
          <a:p>
            <a:pPr lvl="1"/>
            <a:r>
              <a:rPr lang="en-US" sz="2000"/>
              <a:t>have a disaster plan to keep family safe during and after a disaster</a:t>
            </a:r>
          </a:p>
          <a:p>
            <a:pPr lvl="1"/>
            <a:r>
              <a:rPr lang="en-US" sz="2000"/>
              <a:t>Sign up for community alert systems</a:t>
            </a:r>
          </a:p>
          <a:p>
            <a:pPr lvl="1"/>
            <a:r>
              <a:rPr lang="en-US" sz="2000"/>
              <a:t>Prepare the home: clean bathtubs and fill with water to wash hands, flush toilets, etc. Fill clean pots with water for drinking and save water bottles for later.  (3 day supply is recommended). </a:t>
            </a:r>
          </a:p>
          <a:p>
            <a:pPr lvl="1"/>
            <a:r>
              <a:rPr lang="en-US" sz="2000"/>
              <a:t>Take photos or videos of the rooms in the home to record all furniture, fixtures and equipment </a:t>
            </a:r>
          </a:p>
        </p:txBody>
      </p:sp>
    </p:spTree>
    <p:extLst>
      <p:ext uri="{BB962C8B-B14F-4D97-AF65-F5344CB8AC3E}">
        <p14:creationId xmlns:p14="http://schemas.microsoft.com/office/powerpoint/2010/main" val="1952194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3E5DF6-8BCC-D65D-683A-E52F6B33F363}"/>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Common Housing Related Issues Post-Disaster</a:t>
            </a:r>
          </a:p>
        </p:txBody>
      </p:sp>
      <p:sp>
        <p:nvSpPr>
          <p:cNvPr id="34" name="Content Placeholder 2">
            <a:extLst>
              <a:ext uri="{FF2B5EF4-FFF2-40B4-BE49-F238E27FC236}">
                <a16:creationId xmlns:a16="http://schemas.microsoft.com/office/drawing/2014/main" id="{E9EEE47B-696C-9B23-1D97-E1659ADE0A32}"/>
              </a:ext>
            </a:extLst>
          </p:cNvPr>
          <p:cNvSpPr>
            <a:spLocks noGrp="1"/>
          </p:cNvSpPr>
          <p:nvPr>
            <p:ph idx="1"/>
          </p:nvPr>
        </p:nvSpPr>
        <p:spPr>
          <a:xfrm>
            <a:off x="1371599" y="2318197"/>
            <a:ext cx="9724031" cy="3683358"/>
          </a:xfrm>
        </p:spPr>
        <p:txBody>
          <a:bodyPr anchor="ctr">
            <a:noAutofit/>
          </a:bodyPr>
          <a:lstStyle/>
          <a:p>
            <a:r>
              <a:rPr lang="en-US" sz="2400" dirty="0"/>
              <a:t>Lease terminations/evictions</a:t>
            </a:r>
          </a:p>
          <a:p>
            <a:r>
              <a:rPr lang="en-US" sz="2400" dirty="0"/>
              <a:t>Home foreclosures</a:t>
            </a:r>
          </a:p>
          <a:p>
            <a:r>
              <a:rPr lang="en-US" sz="2400" dirty="0"/>
              <a:t>Issues with rental subsidy programs</a:t>
            </a:r>
          </a:p>
          <a:p>
            <a:r>
              <a:rPr lang="en-US" sz="2400" dirty="0"/>
              <a:t>Landlord’s refusal to make repairs</a:t>
            </a:r>
          </a:p>
          <a:p>
            <a:r>
              <a:rPr lang="en-US" sz="2400" dirty="0"/>
              <a:t>Utility shut-offs</a:t>
            </a:r>
          </a:p>
          <a:p>
            <a:r>
              <a:rPr lang="en-US" sz="2400" dirty="0"/>
              <a:t>Insurance claims and disputes </a:t>
            </a:r>
          </a:p>
          <a:p>
            <a:r>
              <a:rPr lang="en-US" sz="2400" dirty="0"/>
              <a:t>Proving home ownership or rental unit occupancy</a:t>
            </a:r>
          </a:p>
          <a:p>
            <a:r>
              <a:rPr lang="en-US" sz="2400" dirty="0"/>
              <a:t>Home repair contractor scams</a:t>
            </a:r>
          </a:p>
          <a:p>
            <a:r>
              <a:rPr lang="en-US" sz="2400" dirty="0"/>
              <a:t>Security deposit issues </a:t>
            </a:r>
          </a:p>
        </p:txBody>
      </p:sp>
    </p:spTree>
    <p:extLst>
      <p:ext uri="{BB962C8B-B14F-4D97-AF65-F5344CB8AC3E}">
        <p14:creationId xmlns:p14="http://schemas.microsoft.com/office/powerpoint/2010/main" val="1020456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3A042D-089B-26FE-42C3-7F2FED895AC5}"/>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Brief Insurance Overview	</a:t>
            </a:r>
          </a:p>
        </p:txBody>
      </p:sp>
      <p:graphicFrame>
        <p:nvGraphicFramePr>
          <p:cNvPr id="5" name="Content Placeholder 2">
            <a:extLst>
              <a:ext uri="{FF2B5EF4-FFF2-40B4-BE49-F238E27FC236}">
                <a16:creationId xmlns:a16="http://schemas.microsoft.com/office/drawing/2014/main" id="{A9CB6174-119D-4A7E-4851-C86B836C583E}"/>
              </a:ext>
            </a:extLst>
          </p:cNvPr>
          <p:cNvGraphicFramePr>
            <a:graphicFrameLocks noGrp="1"/>
          </p:cNvGraphicFramePr>
          <p:nvPr>
            <p:ph idx="1"/>
            <p:extLst>
              <p:ext uri="{D42A27DB-BD31-4B8C-83A1-F6EECF244321}">
                <p14:modId xmlns:p14="http://schemas.microsoft.com/office/powerpoint/2010/main" val="186999298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4741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A92B0A-532D-B058-25E9-67A1D1312521}"/>
              </a:ext>
            </a:extLst>
          </p:cNvPr>
          <p:cNvSpPr>
            <a:spLocks noGrp="1"/>
          </p:cNvSpPr>
          <p:nvPr>
            <p:ph type="title"/>
          </p:nvPr>
        </p:nvSpPr>
        <p:spPr>
          <a:xfrm>
            <a:off x="686834" y="1153572"/>
            <a:ext cx="3200400" cy="4461163"/>
          </a:xfrm>
        </p:spPr>
        <p:txBody>
          <a:bodyPr>
            <a:normAutofit/>
          </a:bodyPr>
          <a:lstStyle/>
          <a:p>
            <a:r>
              <a:rPr lang="en-US" sz="4100">
                <a:solidFill>
                  <a:srgbClr val="FFFFFF"/>
                </a:solidFill>
              </a:rPr>
              <a:t>How does homeowner’s insurance work? </a:t>
            </a:r>
          </a:p>
        </p:txBody>
      </p:sp>
      <p:sp>
        <p:nvSpPr>
          <p:cNvPr id="29" name="Arc 2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36CC70D-AB58-518F-72DF-C0890FE456FE}"/>
              </a:ext>
            </a:extLst>
          </p:cNvPr>
          <p:cNvSpPr>
            <a:spLocks noGrp="1"/>
          </p:cNvSpPr>
          <p:nvPr>
            <p:ph idx="1"/>
          </p:nvPr>
        </p:nvSpPr>
        <p:spPr>
          <a:xfrm>
            <a:off x="4447308" y="591344"/>
            <a:ext cx="6906491" cy="5585619"/>
          </a:xfrm>
        </p:spPr>
        <p:txBody>
          <a:bodyPr anchor="ctr">
            <a:normAutofit/>
          </a:bodyPr>
          <a:lstStyle/>
          <a:p>
            <a:r>
              <a:rPr lang="en-US" sz="2000"/>
              <a:t>Clients may not understand this process and may be frustrated by the timeline </a:t>
            </a:r>
          </a:p>
          <a:p>
            <a:pPr marL="514350" indent="-514350">
              <a:buAutoNum type="arabicPeriod"/>
            </a:pPr>
            <a:r>
              <a:rPr lang="en-US" sz="2000"/>
              <a:t>Inspector/Appraiser visits property (almost always)</a:t>
            </a:r>
          </a:p>
          <a:p>
            <a:pPr marL="514350" indent="-514350">
              <a:buAutoNum type="arabicPeriod"/>
            </a:pPr>
            <a:r>
              <a:rPr lang="en-US" sz="2000"/>
              <a:t>If approved and homeowner has a mortgage, insurance co will likely send a check to homeowner (made out to homeowner and mortgage) to be signed and handed over to mortgage servicer</a:t>
            </a:r>
          </a:p>
          <a:p>
            <a:pPr marL="514350" indent="-514350">
              <a:buAutoNum type="arabicPeriod"/>
            </a:pPr>
            <a:r>
              <a:rPr lang="en-US" sz="2000"/>
              <a:t>Mortgage servicer will put the check in an escrow account and will have to comply with servicer requirements to get funds disbursed for repairs. </a:t>
            </a:r>
          </a:p>
          <a:p>
            <a:pPr marL="514350" indent="-514350">
              <a:buAutoNum type="arabicPeriod"/>
            </a:pPr>
            <a:r>
              <a:rPr lang="en-US" sz="2000"/>
              <a:t>Servicers generally require proof of a licensed contractor and an itemized repair estimate. </a:t>
            </a:r>
          </a:p>
          <a:p>
            <a:pPr marL="514350" indent="-514350">
              <a:buAutoNum type="arabicPeriod"/>
            </a:pPr>
            <a:r>
              <a:rPr lang="en-US" sz="2000"/>
              <a:t>Servicer will release funds in thirds with property progress inspections before the second and third disbursements. </a:t>
            </a:r>
          </a:p>
          <a:p>
            <a:pPr marL="0" indent="0">
              <a:buNone/>
            </a:pPr>
            <a:r>
              <a:rPr lang="en-US" sz="2000"/>
              <a:t>**Generally, less than or equal to $40,000 will be disbursed in one payment but this is not always the case**</a:t>
            </a:r>
          </a:p>
          <a:p>
            <a:pPr marL="0" indent="0">
              <a:buNone/>
            </a:pPr>
            <a:endParaRPr lang="en-US" sz="2000"/>
          </a:p>
        </p:txBody>
      </p:sp>
    </p:spTree>
    <p:extLst>
      <p:ext uri="{BB962C8B-B14F-4D97-AF65-F5344CB8AC3E}">
        <p14:creationId xmlns:p14="http://schemas.microsoft.com/office/powerpoint/2010/main" val="226692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4C59CD-35E2-2769-592D-3E884B7284A2}"/>
              </a:ext>
            </a:extLst>
          </p:cNvPr>
          <p:cNvSpPr>
            <a:spLocks noGrp="1"/>
          </p:cNvSpPr>
          <p:nvPr>
            <p:ph type="title"/>
          </p:nvPr>
        </p:nvSpPr>
        <p:spPr>
          <a:xfrm>
            <a:off x="686834" y="1153572"/>
            <a:ext cx="3200400" cy="4461163"/>
          </a:xfrm>
        </p:spPr>
        <p:txBody>
          <a:bodyPr>
            <a:normAutofit/>
          </a:bodyPr>
          <a:lstStyle/>
          <a:p>
            <a:r>
              <a:rPr lang="en-US" sz="4100">
                <a:solidFill>
                  <a:srgbClr val="FFFFFF"/>
                </a:solidFill>
              </a:rPr>
              <a:t>Mortgage Relief for Homeowner’s Post-Disaster</a:t>
            </a:r>
          </a:p>
        </p:txBody>
      </p:sp>
      <p:sp>
        <p:nvSpPr>
          <p:cNvPr id="34" name="Arc 3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ABD8451-8E05-2EC7-DA2F-9FD5D177AB82}"/>
              </a:ext>
            </a:extLst>
          </p:cNvPr>
          <p:cNvSpPr>
            <a:spLocks noGrp="1"/>
          </p:cNvSpPr>
          <p:nvPr>
            <p:ph idx="1"/>
          </p:nvPr>
        </p:nvSpPr>
        <p:spPr>
          <a:xfrm>
            <a:off x="4447308" y="591344"/>
            <a:ext cx="6906491" cy="5585619"/>
          </a:xfrm>
        </p:spPr>
        <p:txBody>
          <a:bodyPr anchor="ctr">
            <a:normAutofit/>
          </a:bodyPr>
          <a:lstStyle/>
          <a:p>
            <a:r>
              <a:rPr lang="en-US" dirty="0"/>
              <a:t>FHA loans are going to be have the best options for disaster relief</a:t>
            </a:r>
          </a:p>
          <a:p>
            <a:pPr lvl="1"/>
            <a:r>
              <a:rPr lang="en-US"/>
              <a:t>Look at original loan documents, another hint is a 3.5% downpayment </a:t>
            </a:r>
          </a:p>
          <a:p>
            <a:r>
              <a:rPr lang="en-US" dirty="0"/>
              <a:t>Lender must stop or delay foreclosure for 90 days if you are at risk of losing your home because of a disaster (FHA ONLY)(this is true regardless of stage of the foreclosure)</a:t>
            </a:r>
          </a:p>
          <a:p>
            <a:r>
              <a:rPr lang="en-US" dirty="0"/>
              <a:t>Other lenders do not have requirements to delay foreclosure or allow a forbearance because of a disaster, but they may do so </a:t>
            </a:r>
          </a:p>
        </p:txBody>
      </p:sp>
    </p:spTree>
    <p:extLst>
      <p:ext uri="{BB962C8B-B14F-4D97-AF65-F5344CB8AC3E}">
        <p14:creationId xmlns:p14="http://schemas.microsoft.com/office/powerpoint/2010/main" val="509267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074980-27CD-8A46-E7CB-863A2184D758}"/>
              </a:ext>
            </a:extLst>
          </p:cNvPr>
          <p:cNvSpPr>
            <a:spLocks noGrp="1"/>
          </p:cNvSpPr>
          <p:nvPr>
            <p:ph type="title"/>
          </p:nvPr>
        </p:nvSpPr>
        <p:spPr>
          <a:xfrm>
            <a:off x="686834" y="1153572"/>
            <a:ext cx="3200400" cy="4461163"/>
          </a:xfrm>
        </p:spPr>
        <p:txBody>
          <a:bodyPr>
            <a:normAutofit/>
          </a:bodyPr>
          <a:lstStyle/>
          <a:p>
            <a:r>
              <a:rPr lang="en-US">
                <a:solidFill>
                  <a:srgbClr val="FFFFFF"/>
                </a:solidFill>
              </a:rPr>
              <a:t>Kentucky is a Judicial Foreclosure State</a:t>
            </a:r>
          </a:p>
        </p:txBody>
      </p:sp>
      <p:sp>
        <p:nvSpPr>
          <p:cNvPr id="29" name="Arc 2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981ABBA-FFFF-39A4-85E7-1FC620B65133}"/>
              </a:ext>
            </a:extLst>
          </p:cNvPr>
          <p:cNvSpPr>
            <a:spLocks noGrp="1"/>
          </p:cNvSpPr>
          <p:nvPr>
            <p:ph idx="1"/>
          </p:nvPr>
        </p:nvSpPr>
        <p:spPr>
          <a:xfrm>
            <a:off x="4447308" y="591344"/>
            <a:ext cx="6906491" cy="5585619"/>
          </a:xfrm>
        </p:spPr>
        <p:txBody>
          <a:bodyPr anchor="ctr">
            <a:normAutofit/>
          </a:bodyPr>
          <a:lstStyle/>
          <a:p>
            <a:r>
              <a:rPr lang="en-US" sz="2000" dirty="0"/>
              <a:t>Kentucky foreclosure is codified at KRS 426.005-.990. </a:t>
            </a:r>
          </a:p>
          <a:p>
            <a:r>
              <a:rPr lang="en-US" sz="2000" dirty="0"/>
              <a:t>Right of redemption of a foreclosed home if the property is sold for 2/3 (or less) of its appraised value. In that case, defendant has the right to redeem the property within six months from the day of the sale, by paying the purchase price and 10 percent interest to the purchaser. KRS 426.530. </a:t>
            </a:r>
          </a:p>
          <a:p>
            <a:r>
              <a:rPr lang="en-US" sz="2000" dirty="0"/>
              <a:t>Federal Law provides additional protections: </a:t>
            </a:r>
          </a:p>
          <a:p>
            <a:pPr lvl="1"/>
            <a:r>
              <a:rPr lang="en-US" sz="2000" dirty="0"/>
              <a:t>RESPA requires mortgage servicers to evaluate borrowers for loss mitigation options. 12 CFR 1024.41. </a:t>
            </a:r>
          </a:p>
          <a:p>
            <a:pPr lvl="1"/>
            <a:r>
              <a:rPr lang="en-US" sz="2000" dirty="0"/>
              <a:t>In most cases, a mortgage servicer cannot initiate the foreclosure process until a borrower is more than 120 days delinquent on payments. 12 CFR 1024.41(f)(1)(</a:t>
            </a:r>
            <a:r>
              <a:rPr lang="en-US" sz="2000" dirty="0" err="1"/>
              <a:t>i</a:t>
            </a:r>
            <a:r>
              <a:rPr lang="en-US" sz="2000" dirty="0"/>
              <a:t>). </a:t>
            </a:r>
          </a:p>
          <a:p>
            <a:endParaRPr lang="en-US" sz="1500" dirty="0"/>
          </a:p>
        </p:txBody>
      </p:sp>
    </p:spTree>
    <p:extLst>
      <p:ext uri="{BB962C8B-B14F-4D97-AF65-F5344CB8AC3E}">
        <p14:creationId xmlns:p14="http://schemas.microsoft.com/office/powerpoint/2010/main" val="31633239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5109</TotalTime>
  <Words>3303</Words>
  <Application>Microsoft Office PowerPoint</Application>
  <PresentationFormat>Widescreen</PresentationFormat>
  <Paragraphs>190</Paragraphs>
  <Slides>31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Aptos</vt:lpstr>
      <vt:lpstr>Aptos Display</vt:lpstr>
      <vt:lpstr>Arial</vt:lpstr>
      <vt:lpstr>Calibri</vt:lpstr>
      <vt:lpstr>Century Schoolbook</vt:lpstr>
      <vt:lpstr>Office Theme</vt:lpstr>
      <vt:lpstr>Building Back Strong Communities: Housing Law After a Disaster</vt:lpstr>
      <vt:lpstr>Presentation Roadmap</vt:lpstr>
      <vt:lpstr>Before a disaster hits….</vt:lpstr>
      <vt:lpstr>Disaster Preparation (continued)</vt:lpstr>
      <vt:lpstr>Common Housing Related Issues Post-Disaster</vt:lpstr>
      <vt:lpstr>Brief Insurance Overview </vt:lpstr>
      <vt:lpstr>How does homeowner’s insurance work? </vt:lpstr>
      <vt:lpstr>Mortgage Relief for Homeowner’s Post-Disaster</vt:lpstr>
      <vt:lpstr>Kentucky is a Judicial Foreclosure State</vt:lpstr>
      <vt:lpstr>Homeowner Scenario #1</vt:lpstr>
      <vt:lpstr>Kentucky has three main sources of landlord/tenant law</vt:lpstr>
      <vt:lpstr>Uniform Residential Landlord Tenant Act (URLTA) Jurisdictions*</vt:lpstr>
      <vt:lpstr>PowerPoint Presentation</vt:lpstr>
      <vt:lpstr>Habitability/Repairs</vt:lpstr>
      <vt:lpstr>Habitability/Repairs (continued)</vt:lpstr>
      <vt:lpstr>Habitability/Repairs (continued)</vt:lpstr>
      <vt:lpstr>Security Deposits</vt:lpstr>
      <vt:lpstr>Landlord/Tenant Scenario #1</vt:lpstr>
      <vt:lpstr>Landlord/Tenant Scenario #2</vt:lpstr>
      <vt:lpstr>Elements of a Forcible Detainer Case </vt:lpstr>
      <vt:lpstr>Notice</vt:lpstr>
      <vt:lpstr>Proper Service</vt:lpstr>
      <vt:lpstr>Properly Filed Complaint </vt:lpstr>
      <vt:lpstr>Valid Basis to Evict</vt:lpstr>
      <vt:lpstr>Valid Basis to Evict (continued)</vt:lpstr>
      <vt:lpstr>Valid Basis to Evict (continued)</vt:lpstr>
      <vt:lpstr>Appeal</vt:lpstr>
      <vt:lpstr>PowerPoint Presentation</vt:lpstr>
      <vt:lpstr>Special Cases: Domestic Violence</vt:lpstr>
      <vt:lpstr>Special Cases (continued)</vt:lpstr>
      <vt:lpstr>Subsidizing Housing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Lauren Andrini</dc:creator>
  <cp:lastModifiedBy>Lauren Andrini</cp:lastModifiedBy>
  <cp:revision>1</cp:revision>
  <dcterms:created xsi:type="dcterms:W3CDTF">2025-03-24T13:33:28Z</dcterms:created>
  <dcterms:modified xsi:type="dcterms:W3CDTF">2025-04-03T14:04:31Z</dcterms:modified>
</cp:coreProperties>
</file>