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67" r:id="rId7"/>
    <p:sldId id="257" r:id="rId8"/>
    <p:sldId id="258" r:id="rId9"/>
    <p:sldId id="259" r:id="rId10"/>
    <p:sldId id="268" r:id="rId11"/>
    <p:sldId id="260" r:id="rId12"/>
    <p:sldId id="261" r:id="rId13"/>
    <p:sldId id="262" r:id="rId14"/>
    <p:sldId id="263" r:id="rId15"/>
    <p:sldId id="264" r:id="rId16"/>
    <p:sldId id="265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79D70-0DE1-49EC-A57F-8E534FF6AEC1}" v="105" dt="2023-09-06T18:23:35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5E0AF-1E07-4702-BD41-93BDDF81DD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99575F0-4C74-47D4-B58A-7EBBEFD18026}">
      <dgm:prSet/>
      <dgm:spPr/>
      <dgm:t>
        <a:bodyPr/>
        <a:lstStyle/>
        <a:p>
          <a:r>
            <a:rPr lang="en-US"/>
            <a:t>Survivors can end their lease or rental agreement with written notice at least 30 days in advance, with a copy of the protective order. They are responsible for pro-rated rent.</a:t>
          </a:r>
        </a:p>
      </dgm:t>
    </dgm:pt>
    <dgm:pt modelId="{7A211493-B884-484D-B063-CAE3962D7294}" type="parTrans" cxnId="{2C42D8BD-83EA-4331-86C4-70D5206B3187}">
      <dgm:prSet/>
      <dgm:spPr/>
      <dgm:t>
        <a:bodyPr/>
        <a:lstStyle/>
        <a:p>
          <a:endParaRPr lang="en-US"/>
        </a:p>
      </dgm:t>
    </dgm:pt>
    <dgm:pt modelId="{7530E9D0-C135-4790-96F2-21BD972F8E87}" type="sibTrans" cxnId="{2C42D8BD-83EA-4331-86C4-70D5206B3187}">
      <dgm:prSet/>
      <dgm:spPr/>
      <dgm:t>
        <a:bodyPr/>
        <a:lstStyle/>
        <a:p>
          <a:endParaRPr lang="en-US"/>
        </a:p>
      </dgm:t>
    </dgm:pt>
    <dgm:pt modelId="{04A7A3B7-45DE-47EE-BD8A-CB998F8618C7}">
      <dgm:prSet/>
      <dgm:spPr/>
      <dgm:t>
        <a:bodyPr/>
        <a:lstStyle/>
        <a:p>
          <a:r>
            <a:rPr lang="en-US"/>
            <a:t>If they have not started living at a new rental, that agreement can be ended 14 days prior to their scheduled move-in-date and face 0 penalties or damages.</a:t>
          </a:r>
        </a:p>
      </dgm:t>
    </dgm:pt>
    <dgm:pt modelId="{86B99D17-C782-40EC-B247-0C2B965E45FF}" type="parTrans" cxnId="{A368615E-D6E4-4106-A917-5428E0AD9222}">
      <dgm:prSet/>
      <dgm:spPr/>
      <dgm:t>
        <a:bodyPr/>
        <a:lstStyle/>
        <a:p>
          <a:endParaRPr lang="en-US"/>
        </a:p>
      </dgm:t>
    </dgm:pt>
    <dgm:pt modelId="{BF7A0C87-622F-48EE-80C2-25011226397A}" type="sibTrans" cxnId="{A368615E-D6E4-4106-A917-5428E0AD9222}">
      <dgm:prSet/>
      <dgm:spPr/>
      <dgm:t>
        <a:bodyPr/>
        <a:lstStyle/>
        <a:p>
          <a:endParaRPr lang="en-US"/>
        </a:p>
      </dgm:t>
    </dgm:pt>
    <dgm:pt modelId="{1FB32A54-68D6-4A13-B6BC-C97C4573CFEA}">
      <dgm:prSet/>
      <dgm:spPr/>
      <dgm:t>
        <a:bodyPr/>
        <a:lstStyle/>
        <a:p>
          <a:r>
            <a:rPr lang="en-US"/>
            <a:t>Disclaimer: If they had a protective order before they moved in, they must show why they are no longer safe.</a:t>
          </a:r>
        </a:p>
      </dgm:t>
    </dgm:pt>
    <dgm:pt modelId="{A284FAB5-8587-497E-A6EF-E2CD87EBBB1E}" type="parTrans" cxnId="{AB60E8F1-5987-43C8-BB06-42C700B47237}">
      <dgm:prSet/>
      <dgm:spPr/>
      <dgm:t>
        <a:bodyPr/>
        <a:lstStyle/>
        <a:p>
          <a:endParaRPr lang="en-US"/>
        </a:p>
      </dgm:t>
    </dgm:pt>
    <dgm:pt modelId="{431B5D01-2B43-4190-8EBB-C5B2FB256ECE}" type="sibTrans" cxnId="{AB60E8F1-5987-43C8-BB06-42C700B47237}">
      <dgm:prSet/>
      <dgm:spPr/>
      <dgm:t>
        <a:bodyPr/>
        <a:lstStyle/>
        <a:p>
          <a:endParaRPr lang="en-US"/>
        </a:p>
      </dgm:t>
    </dgm:pt>
    <dgm:pt modelId="{54FA70BE-482B-44F1-A4D7-3E5170176CCE}" type="pres">
      <dgm:prSet presAssocID="{9AB5E0AF-1E07-4702-BD41-93BDDF81DD60}" presName="linear" presStyleCnt="0">
        <dgm:presLayoutVars>
          <dgm:animLvl val="lvl"/>
          <dgm:resizeHandles val="exact"/>
        </dgm:presLayoutVars>
      </dgm:prSet>
      <dgm:spPr/>
    </dgm:pt>
    <dgm:pt modelId="{41BD2D20-C651-4E0F-A395-153E222EDD40}" type="pres">
      <dgm:prSet presAssocID="{199575F0-4C74-47D4-B58A-7EBBEFD1802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AA0CBA-55D6-49A1-B73D-AFA414B4956B}" type="pres">
      <dgm:prSet presAssocID="{7530E9D0-C135-4790-96F2-21BD972F8E87}" presName="spacer" presStyleCnt="0"/>
      <dgm:spPr/>
    </dgm:pt>
    <dgm:pt modelId="{78F6FBF9-CA0D-4EE4-9965-B4C51CCA3859}" type="pres">
      <dgm:prSet presAssocID="{04A7A3B7-45DE-47EE-BD8A-CB998F8618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19BBB7A-4C88-4446-AE3B-29FC9A3CEBC8}" type="pres">
      <dgm:prSet presAssocID="{BF7A0C87-622F-48EE-80C2-25011226397A}" presName="spacer" presStyleCnt="0"/>
      <dgm:spPr/>
    </dgm:pt>
    <dgm:pt modelId="{0C262540-E245-4D3E-870E-861740769ADD}" type="pres">
      <dgm:prSet presAssocID="{1FB32A54-68D6-4A13-B6BC-C97C4573CFE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E72829-5E40-40C8-9695-18657F83D1DE}" type="presOf" srcId="{04A7A3B7-45DE-47EE-BD8A-CB998F8618C7}" destId="{78F6FBF9-CA0D-4EE4-9965-B4C51CCA3859}" srcOrd="0" destOrd="0" presId="urn:microsoft.com/office/officeart/2005/8/layout/vList2"/>
    <dgm:cxn modelId="{C0845534-6F9A-4CB3-A443-083AEF11D932}" type="presOf" srcId="{9AB5E0AF-1E07-4702-BD41-93BDDF81DD60}" destId="{54FA70BE-482B-44F1-A4D7-3E5170176CCE}" srcOrd="0" destOrd="0" presId="urn:microsoft.com/office/officeart/2005/8/layout/vList2"/>
    <dgm:cxn modelId="{A368615E-D6E4-4106-A917-5428E0AD9222}" srcId="{9AB5E0AF-1E07-4702-BD41-93BDDF81DD60}" destId="{04A7A3B7-45DE-47EE-BD8A-CB998F8618C7}" srcOrd="1" destOrd="0" parTransId="{86B99D17-C782-40EC-B247-0C2B965E45FF}" sibTransId="{BF7A0C87-622F-48EE-80C2-25011226397A}"/>
    <dgm:cxn modelId="{23BDA374-C80B-4BFF-8CF3-B8CD864A1CDD}" type="presOf" srcId="{1FB32A54-68D6-4A13-B6BC-C97C4573CFEA}" destId="{0C262540-E245-4D3E-870E-861740769ADD}" srcOrd="0" destOrd="0" presId="urn:microsoft.com/office/officeart/2005/8/layout/vList2"/>
    <dgm:cxn modelId="{2C42D8BD-83EA-4331-86C4-70D5206B3187}" srcId="{9AB5E0AF-1E07-4702-BD41-93BDDF81DD60}" destId="{199575F0-4C74-47D4-B58A-7EBBEFD18026}" srcOrd="0" destOrd="0" parTransId="{7A211493-B884-484D-B063-CAE3962D7294}" sibTransId="{7530E9D0-C135-4790-96F2-21BD972F8E87}"/>
    <dgm:cxn modelId="{771043CB-738C-422B-BF23-BFF8B9A5AAC4}" type="presOf" srcId="{199575F0-4C74-47D4-B58A-7EBBEFD18026}" destId="{41BD2D20-C651-4E0F-A395-153E222EDD40}" srcOrd="0" destOrd="0" presId="urn:microsoft.com/office/officeart/2005/8/layout/vList2"/>
    <dgm:cxn modelId="{AB60E8F1-5987-43C8-BB06-42C700B47237}" srcId="{9AB5E0AF-1E07-4702-BD41-93BDDF81DD60}" destId="{1FB32A54-68D6-4A13-B6BC-C97C4573CFEA}" srcOrd="2" destOrd="0" parTransId="{A284FAB5-8587-497E-A6EF-E2CD87EBBB1E}" sibTransId="{431B5D01-2B43-4190-8EBB-C5B2FB256ECE}"/>
    <dgm:cxn modelId="{CA9559A4-D2C1-4453-BB46-929A149A3DB1}" type="presParOf" srcId="{54FA70BE-482B-44F1-A4D7-3E5170176CCE}" destId="{41BD2D20-C651-4E0F-A395-153E222EDD40}" srcOrd="0" destOrd="0" presId="urn:microsoft.com/office/officeart/2005/8/layout/vList2"/>
    <dgm:cxn modelId="{EC084D08-7916-40F7-8AB3-0E2F17F47A8A}" type="presParOf" srcId="{54FA70BE-482B-44F1-A4D7-3E5170176CCE}" destId="{3EAA0CBA-55D6-49A1-B73D-AFA414B4956B}" srcOrd="1" destOrd="0" presId="urn:microsoft.com/office/officeart/2005/8/layout/vList2"/>
    <dgm:cxn modelId="{3AAF2A24-7A9C-4D75-96D4-161290641D1C}" type="presParOf" srcId="{54FA70BE-482B-44F1-A4D7-3E5170176CCE}" destId="{78F6FBF9-CA0D-4EE4-9965-B4C51CCA3859}" srcOrd="2" destOrd="0" presId="urn:microsoft.com/office/officeart/2005/8/layout/vList2"/>
    <dgm:cxn modelId="{DD1DD418-01DA-4C88-9220-4FC203D5B37F}" type="presParOf" srcId="{54FA70BE-482B-44F1-A4D7-3E5170176CCE}" destId="{C19BBB7A-4C88-4446-AE3B-29FC9A3CEBC8}" srcOrd="3" destOrd="0" presId="urn:microsoft.com/office/officeart/2005/8/layout/vList2"/>
    <dgm:cxn modelId="{4BA77407-B9EE-433E-B9C5-2EC49F1EE123}" type="presParOf" srcId="{54FA70BE-482B-44F1-A4D7-3E5170176CCE}" destId="{0C262540-E245-4D3E-870E-861740769A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80CC58-A075-44C0-8D48-3A8B7C63AA0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BC23F03C-7F28-44BD-A826-E3A8B1C93B6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$$$</a:t>
          </a:r>
        </a:p>
      </dgm:t>
    </dgm:pt>
    <dgm:pt modelId="{17E68CEF-3A97-428E-B13B-D9B768B468FA}" type="parTrans" cxnId="{B937A067-325B-475A-BD43-E1DB452A805A}">
      <dgm:prSet/>
      <dgm:spPr/>
      <dgm:t>
        <a:bodyPr/>
        <a:lstStyle/>
        <a:p>
          <a:endParaRPr lang="en-US"/>
        </a:p>
      </dgm:t>
    </dgm:pt>
    <dgm:pt modelId="{5D5BA4C8-D6DB-4BAC-BFED-B7947A26EC5B}" type="sibTrans" cxnId="{B937A067-325B-475A-BD43-E1DB452A805A}">
      <dgm:prSet/>
      <dgm:spPr/>
      <dgm:t>
        <a:bodyPr/>
        <a:lstStyle/>
        <a:p>
          <a:endParaRPr lang="en-US"/>
        </a:p>
      </dgm:t>
    </dgm:pt>
    <dgm:pt modelId="{0D80F386-088C-457E-BD67-9D5D155714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on the hook for other rent or fees, such as fees for damages </a:t>
          </a:r>
        </a:p>
      </dgm:t>
    </dgm:pt>
    <dgm:pt modelId="{77B0FD18-6277-4AC2-83B5-BC46945CF8C1}" type="parTrans" cxnId="{300ECA4B-FA34-48B4-9C3B-D4EFCF30888F}">
      <dgm:prSet/>
      <dgm:spPr/>
      <dgm:t>
        <a:bodyPr/>
        <a:lstStyle/>
        <a:p>
          <a:endParaRPr lang="en-US"/>
        </a:p>
      </dgm:t>
    </dgm:pt>
    <dgm:pt modelId="{C151DA6A-11FF-444F-BB86-0D0002C41DAB}" type="sibTrans" cxnId="{300ECA4B-FA34-48B4-9C3B-D4EFCF30888F}">
      <dgm:prSet/>
      <dgm:spPr/>
      <dgm:t>
        <a:bodyPr/>
        <a:lstStyle/>
        <a:p>
          <a:endParaRPr lang="en-US"/>
        </a:p>
      </dgm:t>
    </dgm:pt>
    <dgm:pt modelId="{7732936A-C1A0-4751-8EB6-136363F039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---</a:t>
          </a:r>
        </a:p>
      </dgm:t>
    </dgm:pt>
    <dgm:pt modelId="{2D5507C5-5F87-4EC7-B252-551BAEF1E66E}" type="parTrans" cxnId="{2C93CACB-D244-4528-BEF8-C5C0481D6950}">
      <dgm:prSet/>
      <dgm:spPr/>
      <dgm:t>
        <a:bodyPr/>
        <a:lstStyle/>
        <a:p>
          <a:endParaRPr lang="en-US"/>
        </a:p>
      </dgm:t>
    </dgm:pt>
    <dgm:pt modelId="{B614B5EE-BF39-421A-B351-677D53192C01}" type="sibTrans" cxnId="{2C93CACB-D244-4528-BEF8-C5C0481D6950}">
      <dgm:prSet/>
      <dgm:spPr/>
      <dgm:t>
        <a:bodyPr/>
        <a:lstStyle/>
        <a:p>
          <a:endParaRPr lang="en-US"/>
        </a:p>
      </dgm:t>
    </dgm:pt>
    <dgm:pt modelId="{47DF8F72-885F-4BD4-9E9F-A2695D5050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Receive a negative reference</a:t>
          </a:r>
        </a:p>
      </dgm:t>
    </dgm:pt>
    <dgm:pt modelId="{80CCC4EE-2335-45D9-A0BA-391FACFF0ED3}" type="parTrans" cxnId="{E592015C-F156-4A5A-8600-5DE5648A2BB9}">
      <dgm:prSet/>
      <dgm:spPr/>
      <dgm:t>
        <a:bodyPr/>
        <a:lstStyle/>
        <a:p>
          <a:endParaRPr lang="en-US"/>
        </a:p>
      </dgm:t>
    </dgm:pt>
    <dgm:pt modelId="{F090CA2D-3F04-404B-BF35-C1069FF37B5F}" type="sibTrans" cxnId="{E592015C-F156-4A5A-8600-5DE5648A2BB9}">
      <dgm:prSet/>
      <dgm:spPr/>
      <dgm:t>
        <a:bodyPr/>
        <a:lstStyle/>
        <a:p>
          <a:endParaRPr lang="en-US"/>
        </a:p>
      </dgm:t>
    </dgm:pt>
    <dgm:pt modelId="{E0DA42A7-FF43-4FB2-8102-EC33A573E2E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-5000</a:t>
          </a:r>
        </a:p>
      </dgm:t>
    </dgm:pt>
    <dgm:pt modelId="{0D91316C-6B16-4C15-931D-4B7F698BD306}" type="parTrans" cxnId="{70B6AE27-CE1A-4979-97F2-D867070F8136}">
      <dgm:prSet/>
      <dgm:spPr/>
      <dgm:t>
        <a:bodyPr/>
        <a:lstStyle/>
        <a:p>
          <a:endParaRPr lang="en-US"/>
        </a:p>
      </dgm:t>
    </dgm:pt>
    <dgm:pt modelId="{8CDA0A0F-9A7F-4E1A-AE86-0838BA62DF8B}" type="sibTrans" cxnId="{70B6AE27-CE1A-4979-97F2-D867070F8136}">
      <dgm:prSet/>
      <dgm:spPr/>
      <dgm:t>
        <a:bodyPr/>
        <a:lstStyle/>
        <a:p>
          <a:endParaRPr lang="en-US"/>
        </a:p>
      </dgm:t>
    </dgm:pt>
    <dgm:pt modelId="{D4D732A2-B7E2-4A51-9A9E-6DFEBFC1DB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their credit harmed</a:t>
          </a:r>
        </a:p>
      </dgm:t>
    </dgm:pt>
    <dgm:pt modelId="{465F2973-624D-4568-BF86-04454BA73C78}" type="parTrans" cxnId="{3D62B597-8BDB-415A-A130-FD622A2108DE}">
      <dgm:prSet/>
      <dgm:spPr/>
      <dgm:t>
        <a:bodyPr/>
        <a:lstStyle/>
        <a:p>
          <a:endParaRPr lang="en-US"/>
        </a:p>
      </dgm:t>
    </dgm:pt>
    <dgm:pt modelId="{8BCD2931-476A-4D7B-A64A-8F6A5E1A4283}" type="sibTrans" cxnId="{3D62B597-8BDB-415A-A130-FD622A2108DE}">
      <dgm:prSet/>
      <dgm:spPr/>
      <dgm:t>
        <a:bodyPr/>
        <a:lstStyle/>
        <a:p>
          <a:endParaRPr lang="en-US"/>
        </a:p>
      </dgm:t>
    </dgm:pt>
    <dgm:pt modelId="{31830023-8E38-4C38-8FD2-6863BBC400F3}" type="pres">
      <dgm:prSet presAssocID="{3D80CC58-A075-44C0-8D48-3A8B7C63AA03}" presName="root" presStyleCnt="0">
        <dgm:presLayoutVars>
          <dgm:dir/>
          <dgm:resizeHandles val="exact"/>
        </dgm:presLayoutVars>
      </dgm:prSet>
      <dgm:spPr/>
    </dgm:pt>
    <dgm:pt modelId="{3F504DBA-ABBE-4CF5-B9AE-A53C2537CD54}" type="pres">
      <dgm:prSet presAssocID="{BC23F03C-7F28-44BD-A826-E3A8B1C93B6D}" presName="compNode" presStyleCnt="0"/>
      <dgm:spPr/>
    </dgm:pt>
    <dgm:pt modelId="{50F3C29C-B919-4F4E-A457-5D942AACFD8A}" type="pres">
      <dgm:prSet presAssocID="{BC23F03C-7F28-44BD-A826-E3A8B1C93B6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437911D9-458D-43C3-9687-7B515CBEFA02}" type="pres">
      <dgm:prSet presAssocID="{BC23F03C-7F28-44BD-A826-E3A8B1C93B6D}" presName="iconSpace" presStyleCnt="0"/>
      <dgm:spPr/>
    </dgm:pt>
    <dgm:pt modelId="{CCDA1C54-0240-445F-BC89-D61686127911}" type="pres">
      <dgm:prSet presAssocID="{BC23F03C-7F28-44BD-A826-E3A8B1C93B6D}" presName="parTx" presStyleLbl="revTx" presStyleIdx="0" presStyleCnt="6">
        <dgm:presLayoutVars>
          <dgm:chMax val="0"/>
          <dgm:chPref val="0"/>
        </dgm:presLayoutVars>
      </dgm:prSet>
      <dgm:spPr/>
    </dgm:pt>
    <dgm:pt modelId="{ACA47E43-74C6-4389-82F5-6FA37BFDD1BE}" type="pres">
      <dgm:prSet presAssocID="{BC23F03C-7F28-44BD-A826-E3A8B1C93B6D}" presName="txSpace" presStyleCnt="0"/>
      <dgm:spPr/>
    </dgm:pt>
    <dgm:pt modelId="{08AE4899-AD84-4F35-B18A-98CC8AC1F8C3}" type="pres">
      <dgm:prSet presAssocID="{BC23F03C-7F28-44BD-A826-E3A8B1C93B6D}" presName="desTx" presStyleLbl="revTx" presStyleIdx="1" presStyleCnt="6">
        <dgm:presLayoutVars/>
      </dgm:prSet>
      <dgm:spPr/>
    </dgm:pt>
    <dgm:pt modelId="{6601CFA7-A4A4-4867-91DA-54E93734AE81}" type="pres">
      <dgm:prSet presAssocID="{5D5BA4C8-D6DB-4BAC-BFED-B7947A26EC5B}" presName="sibTrans" presStyleCnt="0"/>
      <dgm:spPr/>
    </dgm:pt>
    <dgm:pt modelId="{3998B6CA-39E8-42CD-A117-4FC5FFE5782F}" type="pres">
      <dgm:prSet presAssocID="{7732936A-C1A0-4751-8EB6-136363F03968}" presName="compNode" presStyleCnt="0"/>
      <dgm:spPr/>
    </dgm:pt>
    <dgm:pt modelId="{AEF2DD3D-4722-483A-8736-9792575E88A1}" type="pres">
      <dgm:prSet presAssocID="{7732936A-C1A0-4751-8EB6-136363F0396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3E39062-0BDC-4777-8CE4-286936B09D76}" type="pres">
      <dgm:prSet presAssocID="{7732936A-C1A0-4751-8EB6-136363F03968}" presName="iconSpace" presStyleCnt="0"/>
      <dgm:spPr/>
    </dgm:pt>
    <dgm:pt modelId="{9DE5901C-B984-4572-91B9-4E2726AE5CFD}" type="pres">
      <dgm:prSet presAssocID="{7732936A-C1A0-4751-8EB6-136363F03968}" presName="parTx" presStyleLbl="revTx" presStyleIdx="2" presStyleCnt="6">
        <dgm:presLayoutVars>
          <dgm:chMax val="0"/>
          <dgm:chPref val="0"/>
        </dgm:presLayoutVars>
      </dgm:prSet>
      <dgm:spPr/>
    </dgm:pt>
    <dgm:pt modelId="{16F73E9D-C817-4382-933F-DAE920686773}" type="pres">
      <dgm:prSet presAssocID="{7732936A-C1A0-4751-8EB6-136363F03968}" presName="txSpace" presStyleCnt="0"/>
      <dgm:spPr/>
    </dgm:pt>
    <dgm:pt modelId="{2D72FD3B-32B1-46CF-84AD-8A446B9EF110}" type="pres">
      <dgm:prSet presAssocID="{7732936A-C1A0-4751-8EB6-136363F03968}" presName="desTx" presStyleLbl="revTx" presStyleIdx="3" presStyleCnt="6">
        <dgm:presLayoutVars/>
      </dgm:prSet>
      <dgm:spPr/>
    </dgm:pt>
    <dgm:pt modelId="{06E6EE45-D1CE-4144-A342-92D052325AF7}" type="pres">
      <dgm:prSet presAssocID="{B614B5EE-BF39-421A-B351-677D53192C01}" presName="sibTrans" presStyleCnt="0"/>
      <dgm:spPr/>
    </dgm:pt>
    <dgm:pt modelId="{3329F9C4-5C08-4FBD-B71B-FC83B29F36F1}" type="pres">
      <dgm:prSet presAssocID="{E0DA42A7-FF43-4FB2-8102-EC33A573E2E2}" presName="compNode" presStyleCnt="0"/>
      <dgm:spPr/>
    </dgm:pt>
    <dgm:pt modelId="{F3EC9B63-FA47-4E7B-98A0-619F3CC5C371}" type="pres">
      <dgm:prSet presAssocID="{E0DA42A7-FF43-4FB2-8102-EC33A573E2E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93EF4133-8BB3-4026-A00D-75C35180F8DD}" type="pres">
      <dgm:prSet presAssocID="{E0DA42A7-FF43-4FB2-8102-EC33A573E2E2}" presName="iconSpace" presStyleCnt="0"/>
      <dgm:spPr/>
    </dgm:pt>
    <dgm:pt modelId="{14F6F0DA-21E1-4711-B0AA-7309B374F28D}" type="pres">
      <dgm:prSet presAssocID="{E0DA42A7-FF43-4FB2-8102-EC33A573E2E2}" presName="parTx" presStyleLbl="revTx" presStyleIdx="4" presStyleCnt="6">
        <dgm:presLayoutVars>
          <dgm:chMax val="0"/>
          <dgm:chPref val="0"/>
        </dgm:presLayoutVars>
      </dgm:prSet>
      <dgm:spPr/>
    </dgm:pt>
    <dgm:pt modelId="{5ECC4389-BB1E-4356-A331-715E9FC2000E}" type="pres">
      <dgm:prSet presAssocID="{E0DA42A7-FF43-4FB2-8102-EC33A573E2E2}" presName="txSpace" presStyleCnt="0"/>
      <dgm:spPr/>
    </dgm:pt>
    <dgm:pt modelId="{48D45AA6-8F23-4CB3-9F3D-46986F8BF7D1}" type="pres">
      <dgm:prSet presAssocID="{E0DA42A7-FF43-4FB2-8102-EC33A573E2E2}" presName="desTx" presStyleLbl="revTx" presStyleIdx="5" presStyleCnt="6">
        <dgm:presLayoutVars/>
      </dgm:prSet>
      <dgm:spPr/>
    </dgm:pt>
  </dgm:ptLst>
  <dgm:cxnLst>
    <dgm:cxn modelId="{70B6AE27-CE1A-4979-97F2-D867070F8136}" srcId="{3D80CC58-A075-44C0-8D48-3A8B7C63AA03}" destId="{E0DA42A7-FF43-4FB2-8102-EC33A573E2E2}" srcOrd="2" destOrd="0" parTransId="{0D91316C-6B16-4C15-931D-4B7F698BD306}" sibTransId="{8CDA0A0F-9A7F-4E1A-AE86-0838BA62DF8B}"/>
    <dgm:cxn modelId="{EA621828-34B7-4443-B170-DA5326C3368B}" type="presOf" srcId="{E0DA42A7-FF43-4FB2-8102-EC33A573E2E2}" destId="{14F6F0DA-21E1-4711-B0AA-7309B374F28D}" srcOrd="0" destOrd="0" presId="urn:microsoft.com/office/officeart/2018/5/layout/CenteredIconLabelDescriptionList"/>
    <dgm:cxn modelId="{E592015C-F156-4A5A-8600-5DE5648A2BB9}" srcId="{7732936A-C1A0-4751-8EB6-136363F03968}" destId="{47DF8F72-885F-4BD4-9E9F-A2695D50505C}" srcOrd="0" destOrd="0" parTransId="{80CCC4EE-2335-45D9-A0BA-391FACFF0ED3}" sibTransId="{F090CA2D-3F04-404B-BF35-C1069FF37B5F}"/>
    <dgm:cxn modelId="{B937A067-325B-475A-BD43-E1DB452A805A}" srcId="{3D80CC58-A075-44C0-8D48-3A8B7C63AA03}" destId="{BC23F03C-7F28-44BD-A826-E3A8B1C93B6D}" srcOrd="0" destOrd="0" parTransId="{17E68CEF-3A97-428E-B13B-D9B768B468FA}" sibTransId="{5D5BA4C8-D6DB-4BAC-BFED-B7947A26EC5B}"/>
    <dgm:cxn modelId="{300ECA4B-FA34-48B4-9C3B-D4EFCF30888F}" srcId="{BC23F03C-7F28-44BD-A826-E3A8B1C93B6D}" destId="{0D80F386-088C-457E-BD67-9D5D15571462}" srcOrd="0" destOrd="0" parTransId="{77B0FD18-6277-4AC2-83B5-BC46945CF8C1}" sibTransId="{C151DA6A-11FF-444F-BB86-0D0002C41DAB}"/>
    <dgm:cxn modelId="{F4582254-BA76-4CFD-A880-0D1003318BB4}" type="presOf" srcId="{47DF8F72-885F-4BD4-9E9F-A2695D50505C}" destId="{2D72FD3B-32B1-46CF-84AD-8A446B9EF110}" srcOrd="0" destOrd="0" presId="urn:microsoft.com/office/officeart/2018/5/layout/CenteredIconLabelDescriptionList"/>
    <dgm:cxn modelId="{27D53474-90B9-4173-B12F-717773B9D2C0}" type="presOf" srcId="{D4D732A2-B7E2-4A51-9A9E-6DFEBFC1DBCC}" destId="{48D45AA6-8F23-4CB3-9F3D-46986F8BF7D1}" srcOrd="0" destOrd="0" presId="urn:microsoft.com/office/officeart/2018/5/layout/CenteredIconLabelDescriptionList"/>
    <dgm:cxn modelId="{4435BF93-33D8-49ED-B14B-B08B633D76DC}" type="presOf" srcId="{3D80CC58-A075-44C0-8D48-3A8B7C63AA03}" destId="{31830023-8E38-4C38-8FD2-6863BBC400F3}" srcOrd="0" destOrd="0" presId="urn:microsoft.com/office/officeart/2018/5/layout/CenteredIconLabelDescriptionList"/>
    <dgm:cxn modelId="{3D62B597-8BDB-415A-A130-FD622A2108DE}" srcId="{E0DA42A7-FF43-4FB2-8102-EC33A573E2E2}" destId="{D4D732A2-B7E2-4A51-9A9E-6DFEBFC1DBCC}" srcOrd="0" destOrd="0" parTransId="{465F2973-624D-4568-BF86-04454BA73C78}" sibTransId="{8BCD2931-476A-4D7B-A64A-8F6A5E1A4283}"/>
    <dgm:cxn modelId="{53BC5EB5-125B-404D-B874-F523E0114209}" type="presOf" srcId="{7732936A-C1A0-4751-8EB6-136363F03968}" destId="{9DE5901C-B984-4572-91B9-4E2726AE5CFD}" srcOrd="0" destOrd="0" presId="urn:microsoft.com/office/officeart/2018/5/layout/CenteredIconLabelDescriptionList"/>
    <dgm:cxn modelId="{AEF890BB-41E9-4EA3-B9E9-8078F2D76FF8}" type="presOf" srcId="{0D80F386-088C-457E-BD67-9D5D15571462}" destId="{08AE4899-AD84-4F35-B18A-98CC8AC1F8C3}" srcOrd="0" destOrd="0" presId="urn:microsoft.com/office/officeart/2018/5/layout/CenteredIconLabelDescriptionList"/>
    <dgm:cxn modelId="{2C93CACB-D244-4528-BEF8-C5C0481D6950}" srcId="{3D80CC58-A075-44C0-8D48-3A8B7C63AA03}" destId="{7732936A-C1A0-4751-8EB6-136363F03968}" srcOrd="1" destOrd="0" parTransId="{2D5507C5-5F87-4EC7-B252-551BAEF1E66E}" sibTransId="{B614B5EE-BF39-421A-B351-677D53192C01}"/>
    <dgm:cxn modelId="{A94576DD-1B90-4776-B54E-D54CB07766C1}" type="presOf" srcId="{BC23F03C-7F28-44BD-A826-E3A8B1C93B6D}" destId="{CCDA1C54-0240-445F-BC89-D61686127911}" srcOrd="0" destOrd="0" presId="urn:microsoft.com/office/officeart/2018/5/layout/CenteredIconLabelDescriptionList"/>
    <dgm:cxn modelId="{E3FFDC4B-6E62-4C5A-BC7C-522A3CEE1074}" type="presParOf" srcId="{31830023-8E38-4C38-8FD2-6863BBC400F3}" destId="{3F504DBA-ABBE-4CF5-B9AE-A53C2537CD54}" srcOrd="0" destOrd="0" presId="urn:microsoft.com/office/officeart/2018/5/layout/CenteredIconLabelDescriptionList"/>
    <dgm:cxn modelId="{10716C02-CF20-4113-924D-1EF28FA5E179}" type="presParOf" srcId="{3F504DBA-ABBE-4CF5-B9AE-A53C2537CD54}" destId="{50F3C29C-B919-4F4E-A457-5D942AACFD8A}" srcOrd="0" destOrd="0" presId="urn:microsoft.com/office/officeart/2018/5/layout/CenteredIconLabelDescriptionList"/>
    <dgm:cxn modelId="{B2F17ADE-40B9-4906-9012-963599964FD2}" type="presParOf" srcId="{3F504DBA-ABBE-4CF5-B9AE-A53C2537CD54}" destId="{437911D9-458D-43C3-9687-7B515CBEFA02}" srcOrd="1" destOrd="0" presId="urn:microsoft.com/office/officeart/2018/5/layout/CenteredIconLabelDescriptionList"/>
    <dgm:cxn modelId="{D31056C9-2EF6-4044-8068-15C21340D7AF}" type="presParOf" srcId="{3F504DBA-ABBE-4CF5-B9AE-A53C2537CD54}" destId="{CCDA1C54-0240-445F-BC89-D61686127911}" srcOrd="2" destOrd="0" presId="urn:microsoft.com/office/officeart/2018/5/layout/CenteredIconLabelDescriptionList"/>
    <dgm:cxn modelId="{F61EFA26-2C7B-41B9-96A0-F2770132784B}" type="presParOf" srcId="{3F504DBA-ABBE-4CF5-B9AE-A53C2537CD54}" destId="{ACA47E43-74C6-4389-82F5-6FA37BFDD1BE}" srcOrd="3" destOrd="0" presId="urn:microsoft.com/office/officeart/2018/5/layout/CenteredIconLabelDescriptionList"/>
    <dgm:cxn modelId="{84D4C28B-41D3-4572-B7A9-C3CFF6BB22F7}" type="presParOf" srcId="{3F504DBA-ABBE-4CF5-B9AE-A53C2537CD54}" destId="{08AE4899-AD84-4F35-B18A-98CC8AC1F8C3}" srcOrd="4" destOrd="0" presId="urn:microsoft.com/office/officeart/2018/5/layout/CenteredIconLabelDescriptionList"/>
    <dgm:cxn modelId="{B2ADBF3C-F1AC-46D6-8A22-5C532FBEB1EF}" type="presParOf" srcId="{31830023-8E38-4C38-8FD2-6863BBC400F3}" destId="{6601CFA7-A4A4-4867-91DA-54E93734AE81}" srcOrd="1" destOrd="0" presId="urn:microsoft.com/office/officeart/2018/5/layout/CenteredIconLabelDescriptionList"/>
    <dgm:cxn modelId="{960604AA-FF7F-445B-A16A-94AD34E6865D}" type="presParOf" srcId="{31830023-8E38-4C38-8FD2-6863BBC400F3}" destId="{3998B6CA-39E8-42CD-A117-4FC5FFE5782F}" srcOrd="2" destOrd="0" presId="urn:microsoft.com/office/officeart/2018/5/layout/CenteredIconLabelDescriptionList"/>
    <dgm:cxn modelId="{40665E86-7281-4CB7-A2AE-BA6C0FACE9FA}" type="presParOf" srcId="{3998B6CA-39E8-42CD-A117-4FC5FFE5782F}" destId="{AEF2DD3D-4722-483A-8736-9792575E88A1}" srcOrd="0" destOrd="0" presId="urn:microsoft.com/office/officeart/2018/5/layout/CenteredIconLabelDescriptionList"/>
    <dgm:cxn modelId="{9A9EDFDE-7E5C-496D-95CC-C5F5E1FB7DD2}" type="presParOf" srcId="{3998B6CA-39E8-42CD-A117-4FC5FFE5782F}" destId="{53E39062-0BDC-4777-8CE4-286936B09D76}" srcOrd="1" destOrd="0" presId="urn:microsoft.com/office/officeart/2018/5/layout/CenteredIconLabelDescriptionList"/>
    <dgm:cxn modelId="{59466157-AA98-45AA-9C35-6848A2A1CF1B}" type="presParOf" srcId="{3998B6CA-39E8-42CD-A117-4FC5FFE5782F}" destId="{9DE5901C-B984-4572-91B9-4E2726AE5CFD}" srcOrd="2" destOrd="0" presId="urn:microsoft.com/office/officeart/2018/5/layout/CenteredIconLabelDescriptionList"/>
    <dgm:cxn modelId="{C683D92F-EE39-4F19-92DF-38ABBDCA5018}" type="presParOf" srcId="{3998B6CA-39E8-42CD-A117-4FC5FFE5782F}" destId="{16F73E9D-C817-4382-933F-DAE920686773}" srcOrd="3" destOrd="0" presId="urn:microsoft.com/office/officeart/2018/5/layout/CenteredIconLabelDescriptionList"/>
    <dgm:cxn modelId="{C23CA07E-3FAD-40BA-99DC-8134487D96EC}" type="presParOf" srcId="{3998B6CA-39E8-42CD-A117-4FC5FFE5782F}" destId="{2D72FD3B-32B1-46CF-84AD-8A446B9EF110}" srcOrd="4" destOrd="0" presId="urn:microsoft.com/office/officeart/2018/5/layout/CenteredIconLabelDescriptionList"/>
    <dgm:cxn modelId="{561E4D9B-AC59-40F4-9FA2-EE3FB3F4676D}" type="presParOf" srcId="{31830023-8E38-4C38-8FD2-6863BBC400F3}" destId="{06E6EE45-D1CE-4144-A342-92D052325AF7}" srcOrd="3" destOrd="0" presId="urn:microsoft.com/office/officeart/2018/5/layout/CenteredIconLabelDescriptionList"/>
    <dgm:cxn modelId="{4D06A60B-FE68-4437-9818-DB5EEC74F641}" type="presParOf" srcId="{31830023-8E38-4C38-8FD2-6863BBC400F3}" destId="{3329F9C4-5C08-4FBD-B71B-FC83B29F36F1}" srcOrd="4" destOrd="0" presId="urn:microsoft.com/office/officeart/2018/5/layout/CenteredIconLabelDescriptionList"/>
    <dgm:cxn modelId="{A982C39B-79DE-4BF8-B26B-5A18418746D4}" type="presParOf" srcId="{3329F9C4-5C08-4FBD-B71B-FC83B29F36F1}" destId="{F3EC9B63-FA47-4E7B-98A0-619F3CC5C371}" srcOrd="0" destOrd="0" presId="urn:microsoft.com/office/officeart/2018/5/layout/CenteredIconLabelDescriptionList"/>
    <dgm:cxn modelId="{82A18F9E-F19A-4753-B6C3-344B889F01AD}" type="presParOf" srcId="{3329F9C4-5C08-4FBD-B71B-FC83B29F36F1}" destId="{93EF4133-8BB3-4026-A00D-75C35180F8DD}" srcOrd="1" destOrd="0" presId="urn:microsoft.com/office/officeart/2018/5/layout/CenteredIconLabelDescriptionList"/>
    <dgm:cxn modelId="{00659E47-A1D8-4D72-94BA-A90514C4C191}" type="presParOf" srcId="{3329F9C4-5C08-4FBD-B71B-FC83B29F36F1}" destId="{14F6F0DA-21E1-4711-B0AA-7309B374F28D}" srcOrd="2" destOrd="0" presId="urn:microsoft.com/office/officeart/2018/5/layout/CenteredIconLabelDescriptionList"/>
    <dgm:cxn modelId="{24AD80B7-E4CF-411C-A9E2-274E29A49D8F}" type="presParOf" srcId="{3329F9C4-5C08-4FBD-B71B-FC83B29F36F1}" destId="{5ECC4389-BB1E-4356-A331-715E9FC2000E}" srcOrd="3" destOrd="0" presId="urn:microsoft.com/office/officeart/2018/5/layout/CenteredIconLabelDescriptionList"/>
    <dgm:cxn modelId="{863EBEE0-FEE9-44CE-96A0-5C939D6C2706}" type="presParOf" srcId="{3329F9C4-5C08-4FBD-B71B-FC83B29F36F1}" destId="{48D45AA6-8F23-4CB3-9F3D-46986F8BF7D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D3A9FE-4812-438B-92AA-318AE01D763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B6A3A3-A1DE-4733-90DC-E4A8B87A288B}">
      <dgm:prSet/>
      <dgm:spPr/>
      <dgm:t>
        <a:bodyPr/>
        <a:lstStyle/>
        <a:p>
          <a:r>
            <a:rPr lang="en-US"/>
            <a:t>Two-sided protective order</a:t>
          </a:r>
        </a:p>
      </dgm:t>
    </dgm:pt>
    <dgm:pt modelId="{9A3D07A5-8E41-4F40-8F1A-84C8C406EDB2}" type="parTrans" cxnId="{C6263DEF-88DD-4043-9AB7-FD3F10D6D81B}">
      <dgm:prSet/>
      <dgm:spPr/>
      <dgm:t>
        <a:bodyPr/>
        <a:lstStyle/>
        <a:p>
          <a:endParaRPr lang="en-US"/>
        </a:p>
      </dgm:t>
    </dgm:pt>
    <dgm:pt modelId="{3F9A16DD-A328-4483-8C14-4234168C9326}" type="sibTrans" cxnId="{C6263DEF-88DD-4043-9AB7-FD3F10D6D81B}">
      <dgm:prSet/>
      <dgm:spPr/>
      <dgm:t>
        <a:bodyPr/>
        <a:lstStyle/>
        <a:p>
          <a:endParaRPr lang="en-US"/>
        </a:p>
      </dgm:t>
    </dgm:pt>
    <dgm:pt modelId="{4F1B455C-A8E9-40B3-8DF3-E240348641FE}">
      <dgm:prSet/>
      <dgm:spPr/>
      <dgm:t>
        <a:bodyPr/>
        <a:lstStyle/>
        <a:p>
          <a:r>
            <a:rPr lang="en-US"/>
            <a:t>Month-to-month rentals</a:t>
          </a:r>
        </a:p>
      </dgm:t>
    </dgm:pt>
    <dgm:pt modelId="{F0D9B946-4584-47A1-9567-E586F24516C5}" type="parTrans" cxnId="{613E652D-BFF5-4C22-81CC-D39462811A7F}">
      <dgm:prSet/>
      <dgm:spPr/>
      <dgm:t>
        <a:bodyPr/>
        <a:lstStyle/>
        <a:p>
          <a:endParaRPr lang="en-US"/>
        </a:p>
      </dgm:t>
    </dgm:pt>
    <dgm:pt modelId="{DA41099F-8FFD-43C7-A87F-AB61A51BC022}" type="sibTrans" cxnId="{613E652D-BFF5-4C22-81CC-D39462811A7F}">
      <dgm:prSet/>
      <dgm:spPr/>
      <dgm:t>
        <a:bodyPr/>
        <a:lstStyle/>
        <a:p>
          <a:endParaRPr lang="en-US"/>
        </a:p>
      </dgm:t>
    </dgm:pt>
    <dgm:pt modelId="{EF8BCB4E-D0A6-476E-94A7-2072A13D9893}">
      <dgm:prSet/>
      <dgm:spPr/>
      <dgm:t>
        <a:bodyPr/>
        <a:lstStyle/>
        <a:p>
          <a:r>
            <a:rPr lang="en-US"/>
            <a:t>Pets</a:t>
          </a:r>
        </a:p>
      </dgm:t>
    </dgm:pt>
    <dgm:pt modelId="{101B7ABC-D8B7-4FE4-B52D-8F8F8CFB93ED}" type="parTrans" cxnId="{5CB0BABC-2F3C-4BD7-ACDC-8AE2B01CE6A9}">
      <dgm:prSet/>
      <dgm:spPr/>
      <dgm:t>
        <a:bodyPr/>
        <a:lstStyle/>
        <a:p>
          <a:endParaRPr lang="en-US"/>
        </a:p>
      </dgm:t>
    </dgm:pt>
    <dgm:pt modelId="{BD938D84-1130-44D2-9404-A437DA31B1B6}" type="sibTrans" cxnId="{5CB0BABC-2F3C-4BD7-ACDC-8AE2B01CE6A9}">
      <dgm:prSet/>
      <dgm:spPr/>
      <dgm:t>
        <a:bodyPr/>
        <a:lstStyle/>
        <a:p>
          <a:endParaRPr lang="en-US"/>
        </a:p>
      </dgm:t>
    </dgm:pt>
    <dgm:pt modelId="{99C0D24A-2B5F-46E9-98D1-90DB939C46BC}">
      <dgm:prSet/>
      <dgm:spPr/>
      <dgm:t>
        <a:bodyPr/>
        <a:lstStyle/>
        <a:p>
          <a:r>
            <a:rPr lang="en-US"/>
            <a:t>Family owned and operated</a:t>
          </a:r>
        </a:p>
      </dgm:t>
    </dgm:pt>
    <dgm:pt modelId="{0EACADD5-363B-47BB-A892-323DD11779D8}" type="parTrans" cxnId="{CF130A7C-8A67-488E-B2C8-FC975BBBFC01}">
      <dgm:prSet/>
      <dgm:spPr/>
      <dgm:t>
        <a:bodyPr/>
        <a:lstStyle/>
        <a:p>
          <a:endParaRPr lang="en-US"/>
        </a:p>
      </dgm:t>
    </dgm:pt>
    <dgm:pt modelId="{5BF0D5A9-8E88-4AAF-9E9F-9F486BB64939}" type="sibTrans" cxnId="{CF130A7C-8A67-488E-B2C8-FC975BBBFC01}">
      <dgm:prSet/>
      <dgm:spPr/>
      <dgm:t>
        <a:bodyPr/>
        <a:lstStyle/>
        <a:p>
          <a:endParaRPr lang="en-US"/>
        </a:p>
      </dgm:t>
    </dgm:pt>
    <dgm:pt modelId="{C041FF0C-75C9-4D2F-B375-F7766580116B}" type="pres">
      <dgm:prSet presAssocID="{B1D3A9FE-4812-438B-92AA-318AE01D7637}" presName="vert0" presStyleCnt="0">
        <dgm:presLayoutVars>
          <dgm:dir/>
          <dgm:animOne val="branch"/>
          <dgm:animLvl val="lvl"/>
        </dgm:presLayoutVars>
      </dgm:prSet>
      <dgm:spPr/>
    </dgm:pt>
    <dgm:pt modelId="{59C99A0A-BFB8-4AF3-8A6E-02029DE56EFA}" type="pres">
      <dgm:prSet presAssocID="{3DB6A3A3-A1DE-4733-90DC-E4A8B87A288B}" presName="thickLine" presStyleLbl="alignNode1" presStyleIdx="0" presStyleCnt="4"/>
      <dgm:spPr/>
    </dgm:pt>
    <dgm:pt modelId="{AC33648E-5C35-47AD-A2D2-EFCE05383FD1}" type="pres">
      <dgm:prSet presAssocID="{3DB6A3A3-A1DE-4733-90DC-E4A8B87A288B}" presName="horz1" presStyleCnt="0"/>
      <dgm:spPr/>
    </dgm:pt>
    <dgm:pt modelId="{4541AE30-4746-43DE-98BC-C8C935C55738}" type="pres">
      <dgm:prSet presAssocID="{3DB6A3A3-A1DE-4733-90DC-E4A8B87A288B}" presName="tx1" presStyleLbl="revTx" presStyleIdx="0" presStyleCnt="4"/>
      <dgm:spPr/>
    </dgm:pt>
    <dgm:pt modelId="{91EC9C04-0DE5-4C11-8D1C-2F0169329A91}" type="pres">
      <dgm:prSet presAssocID="{3DB6A3A3-A1DE-4733-90DC-E4A8B87A288B}" presName="vert1" presStyleCnt="0"/>
      <dgm:spPr/>
    </dgm:pt>
    <dgm:pt modelId="{DD42363B-E2BE-456C-B02F-7A5199F103B8}" type="pres">
      <dgm:prSet presAssocID="{4F1B455C-A8E9-40B3-8DF3-E240348641FE}" presName="thickLine" presStyleLbl="alignNode1" presStyleIdx="1" presStyleCnt="4"/>
      <dgm:spPr/>
    </dgm:pt>
    <dgm:pt modelId="{3F26D62E-0046-471A-95DC-A2CCC5218D08}" type="pres">
      <dgm:prSet presAssocID="{4F1B455C-A8E9-40B3-8DF3-E240348641FE}" presName="horz1" presStyleCnt="0"/>
      <dgm:spPr/>
    </dgm:pt>
    <dgm:pt modelId="{806AE777-72FA-4122-A7D3-6DB907841986}" type="pres">
      <dgm:prSet presAssocID="{4F1B455C-A8E9-40B3-8DF3-E240348641FE}" presName="tx1" presStyleLbl="revTx" presStyleIdx="1" presStyleCnt="4"/>
      <dgm:spPr/>
    </dgm:pt>
    <dgm:pt modelId="{85AB3FDF-98F1-4BDB-831E-9028EA28A8A3}" type="pres">
      <dgm:prSet presAssocID="{4F1B455C-A8E9-40B3-8DF3-E240348641FE}" presName="vert1" presStyleCnt="0"/>
      <dgm:spPr/>
    </dgm:pt>
    <dgm:pt modelId="{10454A09-EA3B-4A01-BBF6-F1989E41E84C}" type="pres">
      <dgm:prSet presAssocID="{EF8BCB4E-D0A6-476E-94A7-2072A13D9893}" presName="thickLine" presStyleLbl="alignNode1" presStyleIdx="2" presStyleCnt="4"/>
      <dgm:spPr/>
    </dgm:pt>
    <dgm:pt modelId="{83539069-1ABC-471F-A6F4-EF354B498011}" type="pres">
      <dgm:prSet presAssocID="{EF8BCB4E-D0A6-476E-94A7-2072A13D9893}" presName="horz1" presStyleCnt="0"/>
      <dgm:spPr/>
    </dgm:pt>
    <dgm:pt modelId="{ED39DEA3-40FA-4481-B816-0AC8D6B824C5}" type="pres">
      <dgm:prSet presAssocID="{EF8BCB4E-D0A6-476E-94A7-2072A13D9893}" presName="tx1" presStyleLbl="revTx" presStyleIdx="2" presStyleCnt="4"/>
      <dgm:spPr/>
    </dgm:pt>
    <dgm:pt modelId="{308DBA29-04D3-4FCC-90A9-1193AE15C616}" type="pres">
      <dgm:prSet presAssocID="{EF8BCB4E-D0A6-476E-94A7-2072A13D9893}" presName="vert1" presStyleCnt="0"/>
      <dgm:spPr/>
    </dgm:pt>
    <dgm:pt modelId="{6567F687-525B-49A7-AA48-A124179350F8}" type="pres">
      <dgm:prSet presAssocID="{99C0D24A-2B5F-46E9-98D1-90DB939C46BC}" presName="thickLine" presStyleLbl="alignNode1" presStyleIdx="3" presStyleCnt="4"/>
      <dgm:spPr/>
    </dgm:pt>
    <dgm:pt modelId="{0493369B-E257-4325-BCC7-5D71BBBF6DB8}" type="pres">
      <dgm:prSet presAssocID="{99C0D24A-2B5F-46E9-98D1-90DB939C46BC}" presName="horz1" presStyleCnt="0"/>
      <dgm:spPr/>
    </dgm:pt>
    <dgm:pt modelId="{B65E6DFA-0AA0-4347-A1AD-A74DE1CDEE35}" type="pres">
      <dgm:prSet presAssocID="{99C0D24A-2B5F-46E9-98D1-90DB939C46BC}" presName="tx1" presStyleLbl="revTx" presStyleIdx="3" presStyleCnt="4"/>
      <dgm:spPr/>
    </dgm:pt>
    <dgm:pt modelId="{539C884E-6C6D-4810-BC6C-AA0A44521AFB}" type="pres">
      <dgm:prSet presAssocID="{99C0D24A-2B5F-46E9-98D1-90DB939C46BC}" presName="vert1" presStyleCnt="0"/>
      <dgm:spPr/>
    </dgm:pt>
  </dgm:ptLst>
  <dgm:cxnLst>
    <dgm:cxn modelId="{613E652D-BFF5-4C22-81CC-D39462811A7F}" srcId="{B1D3A9FE-4812-438B-92AA-318AE01D7637}" destId="{4F1B455C-A8E9-40B3-8DF3-E240348641FE}" srcOrd="1" destOrd="0" parTransId="{F0D9B946-4584-47A1-9567-E586F24516C5}" sibTransId="{DA41099F-8FFD-43C7-A87F-AB61A51BC022}"/>
    <dgm:cxn modelId="{C298A73C-6DA7-4D7A-BCD8-8476324E9AD6}" type="presOf" srcId="{B1D3A9FE-4812-438B-92AA-318AE01D7637}" destId="{C041FF0C-75C9-4D2F-B375-F7766580116B}" srcOrd="0" destOrd="0" presId="urn:microsoft.com/office/officeart/2008/layout/LinedList"/>
    <dgm:cxn modelId="{F351F75F-3F0D-4A28-B604-7CFEE12593E3}" type="presOf" srcId="{4F1B455C-A8E9-40B3-8DF3-E240348641FE}" destId="{806AE777-72FA-4122-A7D3-6DB907841986}" srcOrd="0" destOrd="0" presId="urn:microsoft.com/office/officeart/2008/layout/LinedList"/>
    <dgm:cxn modelId="{F5BC5A66-552E-4534-B79F-AEDA933BCDA2}" type="presOf" srcId="{3DB6A3A3-A1DE-4733-90DC-E4A8B87A288B}" destId="{4541AE30-4746-43DE-98BC-C8C935C55738}" srcOrd="0" destOrd="0" presId="urn:microsoft.com/office/officeart/2008/layout/LinedList"/>
    <dgm:cxn modelId="{CF130A7C-8A67-488E-B2C8-FC975BBBFC01}" srcId="{B1D3A9FE-4812-438B-92AA-318AE01D7637}" destId="{99C0D24A-2B5F-46E9-98D1-90DB939C46BC}" srcOrd="3" destOrd="0" parTransId="{0EACADD5-363B-47BB-A892-323DD11779D8}" sibTransId="{5BF0D5A9-8E88-4AAF-9E9F-9F486BB64939}"/>
    <dgm:cxn modelId="{0D133E95-AF89-4E54-8F5F-B8ACB7FAC2FC}" type="presOf" srcId="{EF8BCB4E-D0A6-476E-94A7-2072A13D9893}" destId="{ED39DEA3-40FA-4481-B816-0AC8D6B824C5}" srcOrd="0" destOrd="0" presId="urn:microsoft.com/office/officeart/2008/layout/LinedList"/>
    <dgm:cxn modelId="{5CB0BABC-2F3C-4BD7-ACDC-8AE2B01CE6A9}" srcId="{B1D3A9FE-4812-438B-92AA-318AE01D7637}" destId="{EF8BCB4E-D0A6-476E-94A7-2072A13D9893}" srcOrd="2" destOrd="0" parTransId="{101B7ABC-D8B7-4FE4-B52D-8F8F8CFB93ED}" sibTransId="{BD938D84-1130-44D2-9404-A437DA31B1B6}"/>
    <dgm:cxn modelId="{A1D77CE8-96E4-425A-81A7-DE501F923D7C}" type="presOf" srcId="{99C0D24A-2B5F-46E9-98D1-90DB939C46BC}" destId="{B65E6DFA-0AA0-4347-A1AD-A74DE1CDEE35}" srcOrd="0" destOrd="0" presId="urn:microsoft.com/office/officeart/2008/layout/LinedList"/>
    <dgm:cxn modelId="{C6263DEF-88DD-4043-9AB7-FD3F10D6D81B}" srcId="{B1D3A9FE-4812-438B-92AA-318AE01D7637}" destId="{3DB6A3A3-A1DE-4733-90DC-E4A8B87A288B}" srcOrd="0" destOrd="0" parTransId="{9A3D07A5-8E41-4F40-8F1A-84C8C406EDB2}" sibTransId="{3F9A16DD-A328-4483-8C14-4234168C9326}"/>
    <dgm:cxn modelId="{9C72B941-E911-409D-A507-22109DB57732}" type="presParOf" srcId="{C041FF0C-75C9-4D2F-B375-F7766580116B}" destId="{59C99A0A-BFB8-4AF3-8A6E-02029DE56EFA}" srcOrd="0" destOrd="0" presId="urn:microsoft.com/office/officeart/2008/layout/LinedList"/>
    <dgm:cxn modelId="{18D5696C-AEF8-4E7E-958F-D0B82FD261B4}" type="presParOf" srcId="{C041FF0C-75C9-4D2F-B375-F7766580116B}" destId="{AC33648E-5C35-47AD-A2D2-EFCE05383FD1}" srcOrd="1" destOrd="0" presId="urn:microsoft.com/office/officeart/2008/layout/LinedList"/>
    <dgm:cxn modelId="{493A2905-97E9-48C9-816A-8BFA44E5267B}" type="presParOf" srcId="{AC33648E-5C35-47AD-A2D2-EFCE05383FD1}" destId="{4541AE30-4746-43DE-98BC-C8C935C55738}" srcOrd="0" destOrd="0" presId="urn:microsoft.com/office/officeart/2008/layout/LinedList"/>
    <dgm:cxn modelId="{9F8CA1FD-A4F4-4B2A-ADC4-806FB59BBAC0}" type="presParOf" srcId="{AC33648E-5C35-47AD-A2D2-EFCE05383FD1}" destId="{91EC9C04-0DE5-4C11-8D1C-2F0169329A91}" srcOrd="1" destOrd="0" presId="urn:microsoft.com/office/officeart/2008/layout/LinedList"/>
    <dgm:cxn modelId="{511FD374-3187-4FFD-B33B-EA3FEF021C7B}" type="presParOf" srcId="{C041FF0C-75C9-4D2F-B375-F7766580116B}" destId="{DD42363B-E2BE-456C-B02F-7A5199F103B8}" srcOrd="2" destOrd="0" presId="urn:microsoft.com/office/officeart/2008/layout/LinedList"/>
    <dgm:cxn modelId="{BD029953-F52E-4075-A634-045F53CD0FE5}" type="presParOf" srcId="{C041FF0C-75C9-4D2F-B375-F7766580116B}" destId="{3F26D62E-0046-471A-95DC-A2CCC5218D08}" srcOrd="3" destOrd="0" presId="urn:microsoft.com/office/officeart/2008/layout/LinedList"/>
    <dgm:cxn modelId="{E9E37D96-252C-4514-9161-FE91AD195294}" type="presParOf" srcId="{3F26D62E-0046-471A-95DC-A2CCC5218D08}" destId="{806AE777-72FA-4122-A7D3-6DB907841986}" srcOrd="0" destOrd="0" presId="urn:microsoft.com/office/officeart/2008/layout/LinedList"/>
    <dgm:cxn modelId="{06A8E240-049E-4941-AA44-F22B0894BBFB}" type="presParOf" srcId="{3F26D62E-0046-471A-95DC-A2CCC5218D08}" destId="{85AB3FDF-98F1-4BDB-831E-9028EA28A8A3}" srcOrd="1" destOrd="0" presId="urn:microsoft.com/office/officeart/2008/layout/LinedList"/>
    <dgm:cxn modelId="{0033C2D6-3B4C-4AA9-8876-585D68B4A1C8}" type="presParOf" srcId="{C041FF0C-75C9-4D2F-B375-F7766580116B}" destId="{10454A09-EA3B-4A01-BBF6-F1989E41E84C}" srcOrd="4" destOrd="0" presId="urn:microsoft.com/office/officeart/2008/layout/LinedList"/>
    <dgm:cxn modelId="{5588A1B7-D3E7-4675-B7D5-1BB13FBB2763}" type="presParOf" srcId="{C041FF0C-75C9-4D2F-B375-F7766580116B}" destId="{83539069-1ABC-471F-A6F4-EF354B498011}" srcOrd="5" destOrd="0" presId="urn:microsoft.com/office/officeart/2008/layout/LinedList"/>
    <dgm:cxn modelId="{DC88A97A-0035-4841-8874-31D69B9C557B}" type="presParOf" srcId="{83539069-1ABC-471F-A6F4-EF354B498011}" destId="{ED39DEA3-40FA-4481-B816-0AC8D6B824C5}" srcOrd="0" destOrd="0" presId="urn:microsoft.com/office/officeart/2008/layout/LinedList"/>
    <dgm:cxn modelId="{C05E765E-8E88-485D-8D62-5834521E449D}" type="presParOf" srcId="{83539069-1ABC-471F-A6F4-EF354B498011}" destId="{308DBA29-04D3-4FCC-90A9-1193AE15C616}" srcOrd="1" destOrd="0" presId="urn:microsoft.com/office/officeart/2008/layout/LinedList"/>
    <dgm:cxn modelId="{D8A3B66A-75BB-4BFF-903C-0F79EE8E8F6A}" type="presParOf" srcId="{C041FF0C-75C9-4D2F-B375-F7766580116B}" destId="{6567F687-525B-49A7-AA48-A124179350F8}" srcOrd="6" destOrd="0" presId="urn:microsoft.com/office/officeart/2008/layout/LinedList"/>
    <dgm:cxn modelId="{81526A87-F9BC-4522-BEFB-DA9025E83DC6}" type="presParOf" srcId="{C041FF0C-75C9-4D2F-B375-F7766580116B}" destId="{0493369B-E257-4325-BCC7-5D71BBBF6DB8}" srcOrd="7" destOrd="0" presId="urn:microsoft.com/office/officeart/2008/layout/LinedList"/>
    <dgm:cxn modelId="{555FE302-B548-4C2B-88D1-2058BE85E1E4}" type="presParOf" srcId="{0493369B-E257-4325-BCC7-5D71BBBF6DB8}" destId="{B65E6DFA-0AA0-4347-A1AD-A74DE1CDEE35}" srcOrd="0" destOrd="0" presId="urn:microsoft.com/office/officeart/2008/layout/LinedList"/>
    <dgm:cxn modelId="{D8624B46-8B5F-4BA4-B2D8-C9B6C87F946B}" type="presParOf" srcId="{0493369B-E257-4325-BCC7-5D71BBBF6DB8}" destId="{539C884E-6C6D-4810-BC6C-AA0A44521A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D2D20-C651-4E0F-A395-153E222EDD40}">
      <dsp:nvSpPr>
        <dsp:cNvPr id="0" name=""/>
        <dsp:cNvSpPr/>
      </dsp:nvSpPr>
      <dsp:spPr>
        <a:xfrm>
          <a:off x="0" y="197221"/>
          <a:ext cx="5008901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Survivors can end their lease or rental agreement with written notice at least 30 days in advance, with a copy of the protective order. They are responsible for pro-rated rent.</a:t>
          </a:r>
        </a:p>
      </dsp:txBody>
      <dsp:txXfrm>
        <a:off x="66196" y="263417"/>
        <a:ext cx="4876509" cy="1223637"/>
      </dsp:txXfrm>
    </dsp:sp>
    <dsp:sp modelId="{78F6FBF9-CA0D-4EE4-9965-B4C51CCA3859}">
      <dsp:nvSpPr>
        <dsp:cNvPr id="0" name=""/>
        <dsp:cNvSpPr/>
      </dsp:nvSpPr>
      <dsp:spPr>
        <a:xfrm>
          <a:off x="0" y="1607971"/>
          <a:ext cx="5008901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If they have not started living at a new rental, that agreement can be ended 14 days prior to their scheduled move-in-date and face 0 penalties or damages.</a:t>
          </a:r>
        </a:p>
      </dsp:txBody>
      <dsp:txXfrm>
        <a:off x="66196" y="1674167"/>
        <a:ext cx="4876509" cy="1223637"/>
      </dsp:txXfrm>
    </dsp:sp>
    <dsp:sp modelId="{0C262540-E245-4D3E-870E-861740769ADD}">
      <dsp:nvSpPr>
        <dsp:cNvPr id="0" name=""/>
        <dsp:cNvSpPr/>
      </dsp:nvSpPr>
      <dsp:spPr>
        <a:xfrm>
          <a:off x="0" y="3018720"/>
          <a:ext cx="5008901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Disclaimer: If they had a protective order before they moved in, they must show why they are no longer safe.</a:t>
          </a:r>
        </a:p>
      </dsp:txBody>
      <dsp:txXfrm>
        <a:off x="66196" y="3084916"/>
        <a:ext cx="4876509" cy="122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3C29C-B919-4F4E-A457-5D942AACFD8A}">
      <dsp:nvSpPr>
        <dsp:cNvPr id="0" name=""/>
        <dsp:cNvSpPr/>
      </dsp:nvSpPr>
      <dsp:spPr>
        <a:xfrm>
          <a:off x="1008860" y="492691"/>
          <a:ext cx="1083796" cy="10837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A1C54-0240-445F-BC89-D61686127911}">
      <dsp:nvSpPr>
        <dsp:cNvPr id="0" name=""/>
        <dsp:cNvSpPr/>
      </dsp:nvSpPr>
      <dsp:spPr>
        <a:xfrm>
          <a:off x="2477" y="1672142"/>
          <a:ext cx="3096562" cy="46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$$$</a:t>
          </a:r>
        </a:p>
      </dsp:txBody>
      <dsp:txXfrm>
        <a:off x="2477" y="1672142"/>
        <a:ext cx="3096562" cy="464484"/>
      </dsp:txXfrm>
    </dsp:sp>
    <dsp:sp modelId="{08AE4899-AD84-4F35-B18A-98CC8AC1F8C3}">
      <dsp:nvSpPr>
        <dsp:cNvPr id="0" name=""/>
        <dsp:cNvSpPr/>
      </dsp:nvSpPr>
      <dsp:spPr>
        <a:xfrm>
          <a:off x="2477" y="2181117"/>
          <a:ext cx="3096562" cy="53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 on the hook for other rent or fees, such as fees for damages </a:t>
          </a:r>
        </a:p>
      </dsp:txBody>
      <dsp:txXfrm>
        <a:off x="2477" y="2181117"/>
        <a:ext cx="3096562" cy="536092"/>
      </dsp:txXfrm>
    </dsp:sp>
    <dsp:sp modelId="{AEF2DD3D-4722-483A-8736-9792575E88A1}">
      <dsp:nvSpPr>
        <dsp:cNvPr id="0" name=""/>
        <dsp:cNvSpPr/>
      </dsp:nvSpPr>
      <dsp:spPr>
        <a:xfrm>
          <a:off x="4647321" y="492691"/>
          <a:ext cx="1083796" cy="10837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5901C-B984-4572-91B9-4E2726AE5CFD}">
      <dsp:nvSpPr>
        <dsp:cNvPr id="0" name=""/>
        <dsp:cNvSpPr/>
      </dsp:nvSpPr>
      <dsp:spPr>
        <a:xfrm>
          <a:off x="3640938" y="1672142"/>
          <a:ext cx="3096562" cy="46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---</a:t>
          </a:r>
        </a:p>
      </dsp:txBody>
      <dsp:txXfrm>
        <a:off x="3640938" y="1672142"/>
        <a:ext cx="3096562" cy="464484"/>
      </dsp:txXfrm>
    </dsp:sp>
    <dsp:sp modelId="{2D72FD3B-32B1-46CF-84AD-8A446B9EF110}">
      <dsp:nvSpPr>
        <dsp:cNvPr id="0" name=""/>
        <dsp:cNvSpPr/>
      </dsp:nvSpPr>
      <dsp:spPr>
        <a:xfrm>
          <a:off x="3640938" y="2181117"/>
          <a:ext cx="3096562" cy="53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Receive a negative reference</a:t>
          </a:r>
        </a:p>
      </dsp:txBody>
      <dsp:txXfrm>
        <a:off x="3640938" y="2181117"/>
        <a:ext cx="3096562" cy="536092"/>
      </dsp:txXfrm>
    </dsp:sp>
    <dsp:sp modelId="{F3EC9B63-FA47-4E7B-98A0-619F3CC5C371}">
      <dsp:nvSpPr>
        <dsp:cNvPr id="0" name=""/>
        <dsp:cNvSpPr/>
      </dsp:nvSpPr>
      <dsp:spPr>
        <a:xfrm>
          <a:off x="8285782" y="492691"/>
          <a:ext cx="1083796" cy="10837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6F0DA-21E1-4711-B0AA-7309B374F28D}">
      <dsp:nvSpPr>
        <dsp:cNvPr id="0" name=""/>
        <dsp:cNvSpPr/>
      </dsp:nvSpPr>
      <dsp:spPr>
        <a:xfrm>
          <a:off x="7279399" y="1672142"/>
          <a:ext cx="3096562" cy="46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-5000</a:t>
          </a:r>
        </a:p>
      </dsp:txBody>
      <dsp:txXfrm>
        <a:off x="7279399" y="1672142"/>
        <a:ext cx="3096562" cy="464484"/>
      </dsp:txXfrm>
    </dsp:sp>
    <dsp:sp modelId="{48D45AA6-8F23-4CB3-9F3D-46986F8BF7D1}">
      <dsp:nvSpPr>
        <dsp:cNvPr id="0" name=""/>
        <dsp:cNvSpPr/>
      </dsp:nvSpPr>
      <dsp:spPr>
        <a:xfrm>
          <a:off x="7279399" y="2181117"/>
          <a:ext cx="3096562" cy="53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Have their credit harmed</a:t>
          </a:r>
        </a:p>
      </dsp:txBody>
      <dsp:txXfrm>
        <a:off x="7279399" y="2181117"/>
        <a:ext cx="3096562" cy="536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99A0A-BFB8-4AF3-8A6E-02029DE56EF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1AE30-4746-43DE-98BC-C8C935C55738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Two-sided protective order</a:t>
          </a:r>
        </a:p>
      </dsp:txBody>
      <dsp:txXfrm>
        <a:off x="0" y="0"/>
        <a:ext cx="10515600" cy="1087834"/>
      </dsp:txXfrm>
    </dsp:sp>
    <dsp:sp modelId="{DD42363B-E2BE-456C-B02F-7A5199F103B8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AE777-72FA-4122-A7D3-6DB907841986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Month-to-month rentals</a:t>
          </a:r>
        </a:p>
      </dsp:txBody>
      <dsp:txXfrm>
        <a:off x="0" y="1087834"/>
        <a:ext cx="10515600" cy="1087834"/>
      </dsp:txXfrm>
    </dsp:sp>
    <dsp:sp modelId="{10454A09-EA3B-4A01-BBF6-F1989E41E84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9DEA3-40FA-4481-B816-0AC8D6B824C5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Pets</a:t>
          </a:r>
        </a:p>
      </dsp:txBody>
      <dsp:txXfrm>
        <a:off x="0" y="2175669"/>
        <a:ext cx="10515600" cy="1087834"/>
      </dsp:txXfrm>
    </dsp:sp>
    <dsp:sp modelId="{6567F687-525B-49A7-AA48-A124179350F8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E6DFA-0AA0-4347-A1AD-A74DE1CDEE35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Family owned and operated</a:t>
          </a:r>
        </a:p>
      </dsp:txBody>
      <dsp:txXfrm>
        <a:off x="0" y="3263503"/>
        <a:ext cx="10515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AB98-8FB2-202E-70C9-95687B9C0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D2EA-4844-B411-7024-099B2CF65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2BBAA-0F14-6315-F8A4-136A0E41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F80E-81C7-7107-E959-17749024F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EBB65-DFAF-E7E7-DE58-12866DC1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F184-B4CB-21B0-12B8-FC942A48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AF751-44C3-E002-CEF3-46B68DFD3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B96E5-CF40-A25F-607E-0863AB26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A3FD6-9142-2681-EA28-7747597D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6582C-0CAF-5FF6-1E85-7BC3EA1B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7378C8-2907-DD9D-7345-0615BA9A9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1D401-7558-59F4-1756-3E57AC41C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0EB8F-8FD5-5CC7-15CF-C3D24796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562C1-5081-65CD-34C9-8FECEB7D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C2875-CDD6-4D8B-AF90-0D4D83BD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6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0780-AE6C-9827-D61C-21A3776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A3DA9-F103-4FE1-AECC-B8DE170FE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8F57E-B9B7-6246-3807-E9F18EFA5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46BBE-BB19-4CFC-DEB8-941730D0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DCCF-2072-8196-B3ED-97F77EF5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4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DF86-0D86-3CA9-B38A-2F1EA488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945ED-48B7-DFA1-0E9A-BF05C4C08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94F23-46C3-D2F2-32EF-18E163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A7812-12B7-2494-2A8C-1EE28A26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9E069-4A31-33F5-59BD-20EE225F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4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3D69A-0C10-456C-41CC-F278606D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1F667-59C4-7F72-93D1-C0DD9D0E7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A460C-F789-E4C4-C646-1A11892AF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07BA3-D32F-5F3C-4C37-E8548F92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78897-C759-BC25-2FF2-DA46FE07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BBD6B-D4D1-91D7-085B-295BF2DB7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90B5-FD83-7E4E-CABA-8CE4D6AC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E16F-728A-4A92-6CCE-B277CFE4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6EA42-7564-2B27-F2D4-AD990F6C1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BDD0D-9C2E-946A-8D35-94C865F06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70364-AB7C-1647-8B67-76AE17677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596CC-DBD0-899F-4C9B-E6DF69E9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F1E31-C755-E7C9-5E43-A04019B7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D3376-78A8-3596-9A53-F284F62F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2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5EB5-E42D-50BE-DA9B-BC04218B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F3061-AF66-1249-FEC7-2D780ECC4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90BFC-C5AA-B05A-5BEB-CC4703D1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9012-2AFF-9E07-84AB-A732813A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5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5D5F4-FBFA-6D59-87D3-E45DD04E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D15BB-1F29-D39E-7376-A644DA6A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E1E0-BDA1-0A8E-11D3-E41D2228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5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1F4F-34B5-A5FF-256A-6C7C6969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A30DC-4B0E-A66A-E2A0-F6D6E2ABB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E1EF9-901D-6DF1-4C16-B619533F7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8791C-5C3F-9D60-6E48-3EEB89921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F10B7-3C50-1666-29E8-3D6D3BCF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21F52-9EF8-BF8B-4792-24570479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6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7D31-4C58-844B-80AA-783D76E8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6C6D4-392E-28FC-4F1A-9B46F0079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8ACBC-D32C-BD47-A64D-D1630D613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41E3F-C53D-E5AD-27A7-43584BEE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1FAD3-790A-B955-E559-6F67B1A6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5D7E7-D8BA-5938-84BD-017B6B37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8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9D90C-F835-D3E3-23E5-A87AB0E1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D1D3-2F35-9CF0-634F-F0EDD6741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BA254-F244-1EB7-441D-C57B45878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5F842-1EE0-4693-9D32-6D7EEAF6EF9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8F72-E97B-4E8E-5E2A-0B13BC2F3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A60B7-D7ED-1736-762D-AE3080DAF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BD8E6-52A4-4AC6-9E69-0A8895A5E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9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dfky.org/sites/ardfky.org/files/Safe%20and%20Sound_2023_0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d.gov/sites/documents/5382.doc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d.gov/sites/documents/5383.doc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View of Earth from spaceship window">
            <a:extLst>
              <a:ext uri="{FF2B5EF4-FFF2-40B4-BE49-F238E27FC236}">
                <a16:creationId xmlns:a16="http://schemas.microsoft.com/office/drawing/2014/main" id="{329FFE3B-5C56-E547-C2F4-2F17524BF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E3A40-2CAE-4196-BCDD-40BA4A63A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Housing Protections for Survivors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AD61E-6566-92D2-112C-F5609EF3E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From Kentucky…and beyond!</a:t>
            </a:r>
          </a:p>
        </p:txBody>
      </p:sp>
    </p:spTree>
    <p:extLst>
      <p:ext uri="{BB962C8B-B14F-4D97-AF65-F5344CB8AC3E}">
        <p14:creationId xmlns:p14="http://schemas.microsoft.com/office/powerpoint/2010/main" val="10513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6000"/>
                <a:lumOff val="9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DBF83-404A-473D-49E0-2BF7345C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270" y="368625"/>
            <a:ext cx="4974771" cy="1403498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Protections</a:t>
            </a:r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id="{00C7DD97-49DC-4BFD-951D-CFF51B97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41571" y="70488"/>
            <a:ext cx="3501861" cy="3501861"/>
            <a:chOff x="4690043" y="291695"/>
            <a:chExt cx="3055711" cy="305571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DCFDCC-147C-40CA-BFDF-2848A429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31F8CA31-10D7-4B78-877D-2D21FBE5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6786CF-68E6-476D-909E-8522718B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57" y="3240578"/>
            <a:ext cx="3297290" cy="3297290"/>
            <a:chOff x="4690043" y="291695"/>
            <a:chExt cx="3055711" cy="3055711"/>
          </a:xfrm>
        </p:grpSpPr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06D8E882-7D0E-42D7-99C8-D4865D7D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F1597-6BCF-45F1-9AC9-B142DD476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30573"/>
            <a:ext cx="3483100" cy="34831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0828" y="1091857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9" name="Freeform: Shape 24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Graphic 6" descr="Key outline">
            <a:extLst>
              <a:ext uri="{FF2B5EF4-FFF2-40B4-BE49-F238E27FC236}">
                <a16:creationId xmlns:a16="http://schemas.microsoft.com/office/drawing/2014/main" id="{C306656D-EEA7-DDDD-EB14-199B3E28A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1009" y="709301"/>
            <a:ext cx="2113201" cy="211320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93" y="3195231"/>
            <a:ext cx="3281677" cy="328167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Lock outline">
            <a:extLst>
              <a:ext uri="{FF2B5EF4-FFF2-40B4-BE49-F238E27FC236}">
                <a16:creationId xmlns:a16="http://schemas.microsoft.com/office/drawing/2014/main" id="{63C0D5BD-0C44-8DD9-50D6-A6790FC8A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048" y="3904608"/>
            <a:ext cx="1895767" cy="1895767"/>
          </a:xfrm>
          <a:prstGeom prst="rect">
            <a:avLst/>
          </a:prstGeom>
        </p:spPr>
      </p:pic>
      <p:grpSp>
        <p:nvGrpSpPr>
          <p:cNvPr id="30" name="Graphic 4">
            <a:extLst>
              <a:ext uri="{FF2B5EF4-FFF2-40B4-BE49-F238E27FC236}">
                <a16:creationId xmlns:a16="http://schemas.microsoft.com/office/drawing/2014/main" id="{A04977CB-3825-471A-A590-C57F8C35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7585" y="313925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B4B4814-3BFD-418E-B5B6-9DC3E0023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775DC1-0C03-424C-81DD-0B6373642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A07F5D-1F32-483C-8A98-9849D780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7A913DD-4597-42B1-9728-4127E83A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9FBB02-BC59-4864-8DBC-B2B2BD52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D87CAE-98EF-4EA4-B739-3304AB75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A313AD8-2CA9-4181-84FF-A4EA106FB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0E1FD27-6078-4DDB-85A5-EF328236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B87154F-1C33-4D96-AD0F-41A911079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F7C24D-DA96-4B69-9D48-11ED65981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1CC3BFF-8D2C-4191-AA89-4B5F07B59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30851AC-DB18-4C88-A8A2-449F772E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0FBDE6-61C6-4EAD-BEF2-895D802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861D3C-5355-4A4A-A875-EC40751A7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98E573C-00D7-4371-9CE5-C72044BC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74B55B-C24A-4F7B-80B0-59E86E98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61FF18D-542A-4DA3-B579-04699657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5CD3040-DA11-4096-9ECA-0547EB296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DBF68E6-70DC-4C9B-9E36-54DADF5D8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A82FA5-7042-42C0-82C9-8068C36A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F1F1E10-43A7-49C1-9611-E52FB1BF5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350A35C-3618-4456-8580-7687EDA4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4013BD1-ADEE-4116-8B16-8C5FB3B0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1350A0-245D-42A9-911D-82D77BC3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8734813-52CA-4809-A0E0-348308DC4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626E127-926A-4623-B87E-6944AA8F4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ADDE53E-0E40-4853-BCF0-9B152D6A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13F1249-54EA-428F-AE2E-A0579B409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52C80D7-048D-4658-A5FE-B698CC4E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A82C20A-8FDC-4735-9608-AD288081F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FB7CA94-32F3-403F-9F2B-1E2F701E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066606C-4588-4163-AD08-3AC14040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8565D18-023F-46E0-B825-199BFEAD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F96FBB7-2ED0-47E0-9016-421EC9D3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CFFB9F2-9F7C-43A4-A9E6-1EE70C00B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421F39C-6A35-4CF1-8E72-2A897C1F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DA5561C-BFBA-4EA2-8A59-2910A2CD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9F79817-A1A8-459C-A1DA-1639CC4E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30C5931-2980-4D21-A6AF-33BBB2B4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130F5F5-6F7C-41EE-8CBB-1D0839C6F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671993A-EC69-4341-90B1-F23F6EA5A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56C4EAD-EE30-43C6-99BC-D4CB4EE9E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0981292-8C2D-477F-BFC1-A0C971DE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EB673EB-AAA5-41CD-BD9E-19C05381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F0F0673-73C3-44AE-9E98-EE65ADB2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908B8D8-11C7-4C6B-9642-2AAD37E2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F2F92D7-98B0-4E76-B8C6-AADDDBFCC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EC8DDD7-9501-4B67-9C31-6D5930A2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7BD5C40-C542-47FD-9C2B-EE136CB9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4CE941A-9B71-4C39-B230-20A18D89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718F172-45D8-46D9-A359-D8A51BE6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51EDA59-37F4-47C4-9579-A4EE16156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CF25555-9B27-45F5-BDE8-EC65FC7B9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8D4CBF-5079-4BCF-996F-48C5BD1D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99F779A-FDDF-4E15-A19E-D734C95A5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8510558-1546-41C7-819E-0C4056E54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371F762-3D9D-459C-AC86-3183843A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DECEFE0-53BB-47FB-97D7-AE0B0E31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D7521B5-463A-40A3-BE61-B1CAE3307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A3596C1-0483-4496-8755-DB608479D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9261538-C799-4246-B1B3-B3F5B09A0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DE36D9-78E7-44D9-BC0F-1BAFDE5B3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9D93E5-4ECA-4C24-9FF6-AC8133427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4C35E97-1F66-4BFD-AE92-7EBC84F1D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BF299A-A3D1-430D-80FF-B080C6FC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E7CF736-D3DE-4C5E-AA1F-DC4C8AA3A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396DF6B-432E-4903-B1AA-D3531FF8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ECDFD65-3965-4589-A4C2-16510946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A8C54E5-84FF-4F13-AA46-FED8E8DAD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ECA2236-A9B4-439E-9BAB-56AE965F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9441778-3D1A-4F75-A5A1-7214DAFB1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9AA094-8F15-4A0C-AA38-346BD5DDC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9958CA-594A-4498-84BE-F61BFC58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DFCE354-2B72-4480-97DE-E882906FD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C973E6C-6BC5-4FF1-8ECA-861597312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64FCB3C-7129-40FC-B584-150E5E62F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211C60F-B3FE-47DD-BD11-D33173634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D3EA065-68A6-4DD0-99BA-645480D4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B6AC294-B9BA-4C59-B08A-53548D61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5F31034-2EF3-4F10-85B8-454316F2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A87A0E7-AF0B-4A66-AFF6-689E7D38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D8E5EAF-B0C7-4E80-92EF-0209B4FE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AA01C3F-AD71-4F07-8664-82130994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30EC962-F7C8-4F17-A8EB-8EC64ADE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A0DA527-FFEF-4AB6-B38F-FDF228D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AB5776C-CF29-46E0-9A73-03A318AE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5572D84-640D-47CC-A862-6DCF1A73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F9CD199-6195-4F64-9E22-94AD9D760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5BC72FF-17EE-425A-B62A-2E024A6D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6F3AB89-E7FF-4C05-9243-32DF9B4DF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ABD659D-3754-4F63-9C8D-54AB1549E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9DF2EF3-55C8-4745-9F55-24B60215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3C67022-CC78-4114-891A-C34637A6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0F93252-C331-4CBB-B4F8-6B12B3903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F4537F3-EDF5-4626-AFBE-4488E014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848604B-6F7A-4A76-96F8-6B7BE1FE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3D47B0C-A018-4B2C-898B-2391FC845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3DD4A89-CBC7-4BEE-AF16-D76807C08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63C3831-F632-40D9-84E9-FEDA73C6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D39FEFA-CF2D-47D2-A180-417199AE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87F2FB4-CAFE-4018-A06E-5BAB572F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C990CED-1FA9-4850-8469-146002770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5BF6636-258D-497B-ABBF-1813F114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7D9B40C-72EA-4EFC-B711-9F7828061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54702A9-BABD-4005-8B4D-991D3CFB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E860B77-3AB6-46A1-9CE3-37D976AF4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92ABAA7-B221-4C32-8F87-ABBAE21AD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1D416EA-36C9-4DC6-A012-0C0F3FDF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7F4DF81-59CD-4438-AA36-8F1BCCF97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7C64A27-32D1-40C4-B94F-1093B6DE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797AB82-41AF-4856-AFC1-222C6DBC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0C1D340-365C-4212-A0FE-D7D06095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493915A-115F-4720-86A4-853B7323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B7C4C77-1BED-4D31-8452-96E6F6B2A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8B04703-29C2-4A3B-AF19-7434D788E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557C845-906D-43D8-92DE-72EF4606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5858061-043C-4334-BFCE-D9F77366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B825429-701A-43D0-83FA-2AF61D842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633109C-AACA-40CF-B41E-488FD48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7558F3F-5D90-45F4-AA12-07ED3A51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51DD258-CE67-424A-BF5B-AFFA82B5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400BE62-7130-4D75-B3AB-AA78B022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2DE0A40-C470-4BF2-86BE-950D01B0C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D0A8776-E748-4D71-999B-FF5213CB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868C751-1379-453B-AC78-C61BCDFD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B5E0827-B184-45E4-BE8A-A6E9B4456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28E9365-B34E-471B-B5F5-7D7AA022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2C453C-483A-468F-8AE5-9653EE06C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206E38D-8DBE-4126-8CAC-F737F5835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D5D9B69-81D5-4D7D-875B-4E07EC457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5212BDC-A49B-4150-8C9A-BFD08D9E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8A2BE4D-B38F-4C4C-A82F-FABB3DE9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94EFD994-9359-4615-BFA9-DFCC942F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205EAC6-6E11-4106-A079-7E9F2F62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DDCF5F4-CA05-4922-AF4B-F9629D6F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9113CF3-AB25-42A2-8DE0-735C1F40C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B5092A3-B3FA-4AC8-82C3-FA386B848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8F8F5D2-8958-4ED5-94E8-B4AB9F442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7D2E7CC-7DFE-42C8-9E78-44777D7B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E57A90F-A41A-4C97-8EA3-ADD911EDD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9C217A0-4087-4422-8635-C74D0B13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C0E89CF-75CB-4D42-9E44-ADF284D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564F9F3-0D82-4874-9440-38F3AF91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318789-20ED-497A-AFEB-3280B07A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2256C04-2807-49A4-93C3-95542421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4FBD6ED-2E68-4F38-BF88-DC75DAECA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F7BF2B0-9477-4227-9CDB-98E8AF7C1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B6B9DAA-B992-45AD-A992-9CDFB41B9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DE418D1-D67F-4FD8-BA49-CC986A71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9AB1E1F-243A-489C-8753-69078993E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5E4BFF9-A8A8-4B08-AC59-228B81E0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3D80DFA-96DF-4CD6-B136-557368F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ED3E86E-8BEE-463D-A646-180ABD21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D483A5-049C-4EBA-B2D1-910117903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116FEF0-D89A-43D8-B160-04E86A3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17D6EEA-1BB1-4EC1-87B7-2CAFBE348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BD1224-D8F1-4976-BE1F-B4ABB071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EBB9B87-CACC-4819-BEFA-C8A0C1AF2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259DF1F-DEAD-492D-AFEE-BA7BB1A7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3573A36-F1A6-4532-829C-AE49B7CE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1A8D26A-350C-45FE-AA87-4AC5C056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044A982-3E0F-4D17-9104-27E2D2D2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8EB580A-7544-41A1-AE10-5C52B00FB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65DBF4F2-4158-4DA7-AF14-7F9DDF07B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43513B1-0D48-4482-AA4E-2046DE58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C04BF60-8F64-4663-A8B4-D8BC1943B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B9A4999-4058-4260-B3D7-A8B6C136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9FCBE72-DC7B-42FD-B59A-E1714802E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FC3A23A-4EDB-4DD4-B293-746E0255A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F0FB4-FF66-A64A-8AE2-E9CB53FC1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958550"/>
            <a:ext cx="5797449" cy="4791874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Survivors can’t be evicted or denied a lease or rental agreement due to a protective order or having a minor with a protective order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They can change their locks (IF they tell their landlord). The lock can be rekeyed or replaced with one as good or better at their expense. The landlord must receive a key if requested, and the landlord can refuse to provide that to the other party even if on the agreement</a:t>
            </a:r>
          </a:p>
        </p:txBody>
      </p:sp>
    </p:spTree>
    <p:extLst>
      <p:ext uri="{BB962C8B-B14F-4D97-AF65-F5344CB8AC3E}">
        <p14:creationId xmlns:p14="http://schemas.microsoft.com/office/powerpoint/2010/main" val="131712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8DDFE-C752-383C-B61B-0372ED47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Wait, there’s more!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70A27001-4F8C-01C2-F46A-AD973F0172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0" y="1108061"/>
          <a:ext cx="5008901" cy="457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26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5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D274B-9352-25A2-3FA1-2D405263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Survivors should NOT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CD61E8-5AF2-FBB5-D73E-1400E9841A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33726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4743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>
            <a:extLst>
              <a:ext uri="{FF2B5EF4-FFF2-40B4-BE49-F238E27FC236}">
                <a16:creationId xmlns:a16="http://schemas.microsoft.com/office/drawing/2014/main" id="{BD1099C9-3176-B726-61AC-6BEAE050E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4A03D-649E-547D-81F6-24284D2C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Special Cases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D685ED7C-0B21-116A-0E38-1FC6DCAF3A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5930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6138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257F-2027-5DDE-540E-DD8E75BA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ALL THIS INFORMATION IN ONE HANDOUT?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FC5B-CD57-23E5-6B55-6108742A6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YES!</a:t>
            </a: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https://www.ardfky.org/sites/ardfky.org/files/Safe%20and%20Sound_2023_0.pdf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82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C156-BA32-876F-2468-A69E04710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Why am I here?</a:t>
            </a: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5BCE0-B087-F42C-F187-6045C927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Domestic violence by its nature occurs behind closed doors—in our homes, in our neighborhoods, in our communities.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Every</a:t>
            </a:r>
            <a:r>
              <a:rPr lang="en-US" dirty="0"/>
              <a:t> initial conversation with a survivor of domestic violence, sexual assault, or stalking should include a safety plan. That plan should (almost always) include the advice to change their locks. </a:t>
            </a:r>
          </a:p>
        </p:txBody>
      </p:sp>
    </p:spTree>
    <p:extLst>
      <p:ext uri="{BB962C8B-B14F-4D97-AF65-F5344CB8AC3E}">
        <p14:creationId xmlns:p14="http://schemas.microsoft.com/office/powerpoint/2010/main" val="415216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628D-B461-478E-1D84-72234DB8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597747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The Language We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45DE1-B61E-3FC8-A27E-8D27AB74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59774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Whether we refer to domestic violence or intimate partner violence, we must understand and acknowledge that victims come in all shapes, sizes, sexes, and genders—along with living situations.</a:t>
            </a:r>
          </a:p>
        </p:txBody>
      </p:sp>
      <p:pic>
        <p:nvPicPr>
          <p:cNvPr id="5" name="Picture 4" descr="Rainbow threads and needle">
            <a:extLst>
              <a:ext uri="{FF2B5EF4-FFF2-40B4-BE49-F238E27FC236}">
                <a16:creationId xmlns:a16="http://schemas.microsoft.com/office/drawing/2014/main" id="{32237ABD-9A1D-1E89-3DDB-4F3428D1D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6611"/>
          <a:stretch/>
        </p:blipFill>
        <p:spPr>
          <a:xfrm>
            <a:off x="6096001" y="1895467"/>
            <a:ext cx="5319062" cy="29919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44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435C-E8E5-AA12-110C-E439EACF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Federal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DFA88-3386-9E3C-39F5-1AF80CD51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219307" cy="353741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VAWA covers those in public housing, Section 8, 202, 811, 221(d)(3), HOME (Investment Partnership Program), HOPWA (Housing Opportunities for Person With Aids), Housing Trust Fund, McKinney-Vento Act Homeless Programs, Rural Development, Multifamily, Low Income Housing Tax Credit, Veterans Housing, and others.</a:t>
            </a:r>
          </a:p>
        </p:txBody>
      </p:sp>
      <p:pic>
        <p:nvPicPr>
          <p:cNvPr id="5" name="Picture 4" descr="Close-up of canton of American flag">
            <a:extLst>
              <a:ext uri="{FF2B5EF4-FFF2-40B4-BE49-F238E27FC236}">
                <a16:creationId xmlns:a16="http://schemas.microsoft.com/office/drawing/2014/main" id="{2D9FF85D-DAE6-0BD5-B741-E5DDE18D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19" y="2008074"/>
            <a:ext cx="4273463" cy="28418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505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04873-C710-E965-032D-7FCDF5BB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VAWA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AAE1B-043B-E422-35A9-9E2FA8ACC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Self-certification form (FORM HUD-5382) </a:t>
            </a:r>
            <a:r>
              <a:rPr lang="en-US" dirty="0">
                <a:hlinkClick r:id="rId2"/>
              </a:rPr>
              <a:t>https://www.hud.gov/sites/documents/5382.docx</a:t>
            </a:r>
            <a:endParaRPr lang="en-US" dirty="0"/>
          </a:p>
          <a:p>
            <a:r>
              <a:rPr lang="en-US" dirty="0"/>
              <a:t>Letter from victim service provider who assisted with the violence</a:t>
            </a:r>
          </a:p>
          <a:p>
            <a:r>
              <a:rPr lang="en-US" dirty="0"/>
              <a:t>Police report, Court record, or administrative record</a:t>
            </a:r>
          </a:p>
        </p:txBody>
      </p:sp>
    </p:spTree>
    <p:extLst>
      <p:ext uri="{BB962C8B-B14F-4D97-AF65-F5344CB8AC3E}">
        <p14:creationId xmlns:p14="http://schemas.microsoft.com/office/powerpoint/2010/main" val="172188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4E6DC-5A5E-C289-E162-3590D8014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F70DD-0997-92DA-C4DC-B938778E0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Bad credit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Rental history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Criminal history</a:t>
            </a:r>
          </a:p>
        </p:txBody>
      </p:sp>
    </p:spTree>
    <p:extLst>
      <p:ext uri="{BB962C8B-B14F-4D97-AF65-F5344CB8AC3E}">
        <p14:creationId xmlns:p14="http://schemas.microsoft.com/office/powerpoint/2010/main" val="43474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0DD6-70F3-14BA-4788-BD7B34A7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Protections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A55DF-8594-EC90-EFAB-79BF4DFFE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voucher moves with the survivor</a:t>
            </a:r>
          </a:p>
          <a:p>
            <a:r>
              <a:rPr lang="en-US" dirty="0">
                <a:hlinkClick r:id="rId2"/>
              </a:rPr>
              <a:t>Emergency Transfer Request</a:t>
            </a:r>
            <a:r>
              <a:rPr lang="en-US" dirty="0"/>
              <a:t> (imminent harm required or w/</a:t>
            </a:r>
            <a:r>
              <a:rPr lang="en-US" dirty="0" err="1"/>
              <a:t>i</a:t>
            </a:r>
            <a:r>
              <a:rPr lang="en-US" dirty="0"/>
              <a:t> 90 days of a sexual assault) </a:t>
            </a:r>
          </a:p>
          <a:p>
            <a:r>
              <a:rPr lang="en-US" dirty="0"/>
              <a:t>If they aren’t on the lease, they have 90 days (or before the lease is up) to prove eligibility to be on the lease</a:t>
            </a:r>
          </a:p>
          <a:p>
            <a:r>
              <a:rPr lang="en-US" dirty="0"/>
              <a:t>Information they give the housing provider can only be shared if they agree in writing, if it is needed to evict the abuser, or disclosure is required by law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44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6429-7B50-911A-2845-8B43F1C7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6246-C41B-09E9-18BC-BA2C7CFF3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evicted for reasons other than domestic violence</a:t>
            </a:r>
          </a:p>
          <a:p>
            <a:r>
              <a:rPr lang="en-US" dirty="0"/>
              <a:t>Actual and imminent threat eviction</a:t>
            </a:r>
          </a:p>
          <a:p>
            <a:pPr marL="0" indent="0">
              <a:buNone/>
            </a:pPr>
            <a:r>
              <a:rPr lang="en-US" dirty="0"/>
              <a:t>	Real physical danger</a:t>
            </a:r>
          </a:p>
          <a:p>
            <a:pPr marL="0" indent="0">
              <a:buNone/>
            </a:pPr>
            <a:r>
              <a:rPr lang="en-US" dirty="0"/>
              <a:t>	Immediate</a:t>
            </a:r>
          </a:p>
          <a:p>
            <a:pPr marL="0" indent="0">
              <a:buNone/>
            </a:pPr>
            <a:r>
              <a:rPr lang="en-US" dirty="0"/>
              <a:t>	Result is imminent harm</a:t>
            </a:r>
          </a:p>
          <a:p>
            <a:pPr marL="0" indent="0">
              <a:buNone/>
            </a:pPr>
            <a:r>
              <a:rPr lang="en-US" dirty="0"/>
              <a:t>		NO OTHER OPTIONS</a:t>
            </a:r>
          </a:p>
          <a:p>
            <a:r>
              <a:rPr lang="en-US" dirty="0"/>
              <a:t>Other party *may* lose housing if you seek a protective order against them (See 24 C.F.R. 982.553(c) in the Green Book)</a:t>
            </a:r>
          </a:p>
          <a:p>
            <a:pPr marL="457200" lvl="1" indent="0">
              <a:buNone/>
            </a:pPr>
            <a:r>
              <a:rPr lang="en-US" dirty="0"/>
              <a:t>	Workaround: Protective order without a finding?</a:t>
            </a:r>
          </a:p>
        </p:txBody>
      </p:sp>
    </p:spTree>
    <p:extLst>
      <p:ext uri="{BB962C8B-B14F-4D97-AF65-F5344CB8AC3E}">
        <p14:creationId xmlns:p14="http://schemas.microsoft.com/office/powerpoint/2010/main" val="33824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22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B032A9-D891-7548-6709-0B2A1E61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Meanwhile, in Kentucky...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8F2CF-4B81-FCE8-8C60-69B0FE11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Survivors </a:t>
            </a:r>
            <a:r>
              <a:rPr lang="en-US" b="1" dirty="0">
                <a:solidFill>
                  <a:schemeClr val="tx2"/>
                </a:solidFill>
              </a:rPr>
              <a:t>must</a:t>
            </a:r>
            <a:r>
              <a:rPr lang="en-US" dirty="0">
                <a:solidFill>
                  <a:schemeClr val="tx2"/>
                </a:solidFill>
              </a:rPr>
              <a:t> have a protective order to be eligible for protections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40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665fedd-8def-4cb3-8bdb-c539d4f67db1">
      <Terms xmlns="http://schemas.microsoft.com/office/infopath/2007/PartnerControls"/>
    </lcf76f155ced4ddcb4097134ff3c332f>
    <TaxCatchAll xmlns="f9550d2d-d04a-440f-ac5d-a6e748cc75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18F9968724046A5B1922F5BE6BCF0" ma:contentTypeVersion="19" ma:contentTypeDescription="Create a new document." ma:contentTypeScope="" ma:versionID="85c6f41684b73fdf9cf0d5bb6d1c3bb5">
  <xsd:schema xmlns:xsd="http://www.w3.org/2001/XMLSchema" xmlns:xs="http://www.w3.org/2001/XMLSchema" xmlns:p="http://schemas.microsoft.com/office/2006/metadata/properties" xmlns:ns1="http://schemas.microsoft.com/sharepoint/v3" xmlns:ns2="4665fedd-8def-4cb3-8bdb-c539d4f67db1" xmlns:ns3="f9550d2d-d04a-440f-ac5d-a6e748cc7561" targetNamespace="http://schemas.microsoft.com/office/2006/metadata/properties" ma:root="true" ma:fieldsID="d6ec8e3a860c64ece27241051fa3df2a" ns1:_="" ns2:_="" ns3:_="">
    <xsd:import namespace="http://schemas.microsoft.com/sharepoint/v3"/>
    <xsd:import namespace="4665fedd-8def-4cb3-8bdb-c539d4f67db1"/>
    <xsd:import namespace="f9550d2d-d04a-440f-ac5d-a6e748cc75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5fedd-8def-4cb3-8bdb-c539d4f67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3c2c3f6-e1e3-4361-a031-e5e084a5cb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50d2d-d04a-440f-ac5d-a6e748cc756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d602fd0-050c-4f6c-9cc8-fd4eb5842aa1}" ma:internalName="TaxCatchAll" ma:showField="CatchAllData" ma:web="f9550d2d-d04a-440f-ac5d-a6e748cc75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705529-83BC-43CD-82FD-4EFDCE0BC51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665fedd-8def-4cb3-8bdb-c539d4f67db1"/>
    <ds:schemaRef ds:uri="f9550d2d-d04a-440f-ac5d-a6e748cc7561"/>
  </ds:schemaRefs>
</ds:datastoreItem>
</file>

<file path=customXml/itemProps2.xml><?xml version="1.0" encoding="utf-8"?>
<ds:datastoreItem xmlns:ds="http://schemas.openxmlformats.org/officeDocument/2006/customXml" ds:itemID="{5CFCEE40-5AFC-41FD-A55D-47500E28C2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F9866F-6E49-441C-9B8E-9EC0A6798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665fedd-8def-4cb3-8bdb-c539d4f67db1"/>
    <ds:schemaRef ds:uri="f9550d2d-d04a-440f-ac5d-a6e748cc75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10153</TotalTime>
  <Words>647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Housing Protections for Survivors</vt:lpstr>
      <vt:lpstr>Why am I here?</vt:lpstr>
      <vt:lpstr>The Language We Use</vt:lpstr>
      <vt:lpstr>Federal Coverage</vt:lpstr>
      <vt:lpstr>How to use VAWA</vt:lpstr>
      <vt:lpstr>Protections</vt:lpstr>
      <vt:lpstr>Additional Protections</vt:lpstr>
      <vt:lpstr>Cons</vt:lpstr>
      <vt:lpstr>Meanwhile, in Kentucky...</vt:lpstr>
      <vt:lpstr>Protections</vt:lpstr>
      <vt:lpstr>Wait, there’s more!</vt:lpstr>
      <vt:lpstr>Survivors should NOT</vt:lpstr>
      <vt:lpstr>Special Cases</vt:lpstr>
      <vt:lpstr>IS ALL THIS INFORMATION IN ONE HANDOUT?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Protections for Survivors</dc:title>
  <dc:creator>Michelle Fisher</dc:creator>
  <cp:lastModifiedBy>Sarah Curry</cp:lastModifiedBy>
  <cp:revision>2</cp:revision>
  <dcterms:created xsi:type="dcterms:W3CDTF">2023-08-30T17:26:19Z</dcterms:created>
  <dcterms:modified xsi:type="dcterms:W3CDTF">2023-09-13T15:34:08Z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0x0101006AB18F9968724046A5B1922F5BE6BCF0</vt:lpwstr>
  </property>
</Properties>
</file>