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319" r:id="rId5"/>
    <p:sldId id="309" r:id="rId6"/>
    <p:sldId id="311" r:id="rId7"/>
    <p:sldId id="320" r:id="rId8"/>
    <p:sldId id="322" r:id="rId9"/>
    <p:sldId id="323" r:id="rId10"/>
    <p:sldId id="326" r:id="rId11"/>
    <p:sldId id="324" r:id="rId12"/>
    <p:sldId id="332" r:id="rId13"/>
    <p:sldId id="330" r:id="rId14"/>
    <p:sldId id="331" r:id="rId15"/>
    <p:sldId id="321" r:id="rId16"/>
    <p:sldId id="328" r:id="rId17"/>
    <p:sldId id="329" r:id="rId18"/>
    <p:sldId id="333" r:id="rId19"/>
    <p:sldId id="327" r:id="rId20"/>
    <p:sldId id="334" r:id="rId21"/>
    <p:sldId id="325" r:id="rId22"/>
    <p:sldId id="341" r:id="rId23"/>
    <p:sldId id="340" r:id="rId24"/>
    <p:sldId id="336" r:id="rId25"/>
    <p:sldId id="337" r:id="rId26"/>
    <p:sldId id="338" r:id="rId27"/>
    <p:sldId id="339" r:id="rId28"/>
    <p:sldId id="34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C1D"/>
    <a:srgbClr val="D9BC1E"/>
    <a:srgbClr val="96861E"/>
    <a:srgbClr val="AF9718"/>
    <a:srgbClr val="D1D419"/>
    <a:srgbClr val="D2D65C"/>
    <a:srgbClr val="CEB21B"/>
    <a:srgbClr val="F3D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AE37A-6845-4F7E-91AE-D243CDAFA434}" v="188" dt="2024-09-19T13:45:50.616"/>
    <p1510:client id="{E9670726-0B80-4CFC-B281-EAA6BB6886AC}" v="105" dt="2024-09-19T14:07:17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8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8657B-806C-415A-8AC5-5F86D52356FF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7BE166A-5122-41BE-A2FC-7085A89620DE}">
      <dgm:prSet/>
      <dgm:spPr/>
      <dgm:t>
        <a:bodyPr/>
        <a:lstStyle/>
        <a:p>
          <a:r>
            <a:rPr lang="en-US" dirty="0"/>
            <a:t>Estate Planning</a:t>
          </a:r>
        </a:p>
      </dgm:t>
    </dgm:pt>
    <dgm:pt modelId="{5CD45E46-5BC5-48AA-A6D9-2DA66711AD5C}" type="parTrans" cxnId="{B9070939-5DA1-453D-ABA5-4605FA26A739}">
      <dgm:prSet/>
      <dgm:spPr/>
      <dgm:t>
        <a:bodyPr/>
        <a:lstStyle/>
        <a:p>
          <a:endParaRPr lang="en-US"/>
        </a:p>
      </dgm:t>
    </dgm:pt>
    <dgm:pt modelId="{F375537B-B57A-4B4B-BA0E-146530924C57}" type="sibTrans" cxnId="{B9070939-5DA1-453D-ABA5-4605FA26A739}">
      <dgm:prSet/>
      <dgm:spPr/>
      <dgm:t>
        <a:bodyPr/>
        <a:lstStyle/>
        <a:p>
          <a:endParaRPr lang="en-US"/>
        </a:p>
      </dgm:t>
    </dgm:pt>
    <dgm:pt modelId="{46EA928A-1006-43F0-8E5E-38FA102D6F5C}">
      <dgm:prSet/>
      <dgm:spPr/>
      <dgm:t>
        <a:bodyPr/>
        <a:lstStyle/>
        <a:p>
          <a:r>
            <a:rPr lang="en-US" dirty="0"/>
            <a:t>Probate</a:t>
          </a:r>
        </a:p>
      </dgm:t>
    </dgm:pt>
    <dgm:pt modelId="{EAB14B5A-DD56-43B2-A2DA-F69E450BA19F}" type="parTrans" cxnId="{FB208B32-1376-4D42-BE42-9E0DF19ACA6E}">
      <dgm:prSet/>
      <dgm:spPr/>
      <dgm:t>
        <a:bodyPr/>
        <a:lstStyle/>
        <a:p>
          <a:endParaRPr lang="en-US"/>
        </a:p>
      </dgm:t>
    </dgm:pt>
    <dgm:pt modelId="{B46017AB-C6AD-407A-8D7B-0D1803C3FEC6}" type="sibTrans" cxnId="{FB208B32-1376-4D42-BE42-9E0DF19ACA6E}">
      <dgm:prSet/>
      <dgm:spPr/>
      <dgm:t>
        <a:bodyPr/>
        <a:lstStyle/>
        <a:p>
          <a:endParaRPr lang="en-US"/>
        </a:p>
      </dgm:t>
    </dgm:pt>
    <dgm:pt modelId="{3D6142D0-89EF-4BBC-BB73-469EE425B0AB}">
      <dgm:prSet/>
      <dgm:spPr/>
      <dgm:t>
        <a:bodyPr/>
        <a:lstStyle/>
        <a:p>
          <a:r>
            <a:rPr lang="en-US" dirty="0"/>
            <a:t>Long-term Healthcare benefits (Medicare &amp; Medicaid)</a:t>
          </a:r>
        </a:p>
      </dgm:t>
    </dgm:pt>
    <dgm:pt modelId="{2A50F57A-3FE0-4251-BB14-18C2D1123A8D}" type="parTrans" cxnId="{2E05BFA7-9F32-4E8C-ABA0-67558CDC032B}">
      <dgm:prSet/>
      <dgm:spPr/>
      <dgm:t>
        <a:bodyPr/>
        <a:lstStyle/>
        <a:p>
          <a:endParaRPr lang="en-US"/>
        </a:p>
      </dgm:t>
    </dgm:pt>
    <dgm:pt modelId="{5EE85A0E-2520-4C31-9F1F-439C1288EC73}" type="sibTrans" cxnId="{2E05BFA7-9F32-4E8C-ABA0-67558CDC032B}">
      <dgm:prSet/>
      <dgm:spPr/>
      <dgm:t>
        <a:bodyPr/>
        <a:lstStyle/>
        <a:p>
          <a:endParaRPr lang="en-US"/>
        </a:p>
      </dgm:t>
    </dgm:pt>
    <dgm:pt modelId="{95389CF0-57C1-4140-A4F4-2E9FC0FE5926}">
      <dgm:prSet/>
      <dgm:spPr/>
      <dgm:t>
        <a:bodyPr/>
        <a:lstStyle/>
        <a:p>
          <a:r>
            <a:rPr lang="en-US" dirty="0"/>
            <a:t>Veteran’s Benefits</a:t>
          </a:r>
        </a:p>
      </dgm:t>
    </dgm:pt>
    <dgm:pt modelId="{D1BCEDC8-A16C-41BC-A217-900C94B725C0}" type="parTrans" cxnId="{5FCF04AA-F21E-43A6-A2E7-896027D97D70}">
      <dgm:prSet/>
      <dgm:spPr/>
      <dgm:t>
        <a:bodyPr/>
        <a:lstStyle/>
        <a:p>
          <a:endParaRPr lang="en-US"/>
        </a:p>
      </dgm:t>
    </dgm:pt>
    <dgm:pt modelId="{1AAF676D-9992-42B6-B98D-60A399B95B4A}" type="sibTrans" cxnId="{5FCF04AA-F21E-43A6-A2E7-896027D97D70}">
      <dgm:prSet/>
      <dgm:spPr/>
      <dgm:t>
        <a:bodyPr/>
        <a:lstStyle/>
        <a:p>
          <a:endParaRPr lang="en-US"/>
        </a:p>
      </dgm:t>
    </dgm:pt>
    <dgm:pt modelId="{F5D7591F-1E55-4C8C-96C3-8224A5D3ADAC}">
      <dgm:prSet/>
      <dgm:spPr/>
      <dgm:t>
        <a:bodyPr/>
        <a:lstStyle/>
        <a:p>
          <a:r>
            <a:rPr lang="en-US" dirty="0"/>
            <a:t>Guardianship</a:t>
          </a:r>
        </a:p>
      </dgm:t>
    </dgm:pt>
    <dgm:pt modelId="{85DDA60F-FDBD-476D-A23C-8DE96ED172EC}" type="parTrans" cxnId="{72A1EBF3-7702-4E40-83F0-39DF25F51E07}">
      <dgm:prSet/>
      <dgm:spPr/>
      <dgm:t>
        <a:bodyPr/>
        <a:lstStyle/>
        <a:p>
          <a:endParaRPr lang="en-US"/>
        </a:p>
      </dgm:t>
    </dgm:pt>
    <dgm:pt modelId="{11DD1961-68F8-4941-A54F-D5E49DAB8A89}" type="sibTrans" cxnId="{72A1EBF3-7702-4E40-83F0-39DF25F51E07}">
      <dgm:prSet/>
      <dgm:spPr/>
      <dgm:t>
        <a:bodyPr/>
        <a:lstStyle/>
        <a:p>
          <a:endParaRPr lang="en-US"/>
        </a:p>
      </dgm:t>
    </dgm:pt>
    <dgm:pt modelId="{1ED3F389-A57D-49CF-9A14-9A7B9C55D5B0}">
      <dgm:prSet/>
      <dgm:spPr/>
      <dgm:t>
        <a:bodyPr/>
        <a:lstStyle/>
        <a:p>
          <a:r>
            <a:rPr lang="en-US" dirty="0"/>
            <a:t>Special Needs Planning</a:t>
          </a:r>
        </a:p>
      </dgm:t>
    </dgm:pt>
    <dgm:pt modelId="{BDA094FA-57F6-4E2F-82DC-43D94AE54206}" type="parTrans" cxnId="{B8F1C468-DD50-4424-84F3-20D694E4F744}">
      <dgm:prSet/>
      <dgm:spPr/>
      <dgm:t>
        <a:bodyPr/>
        <a:lstStyle/>
        <a:p>
          <a:endParaRPr lang="en-US"/>
        </a:p>
      </dgm:t>
    </dgm:pt>
    <dgm:pt modelId="{4E73843E-1ABD-4D67-84B1-84DBB87654A6}" type="sibTrans" cxnId="{B8F1C468-DD50-4424-84F3-20D694E4F744}">
      <dgm:prSet/>
      <dgm:spPr/>
      <dgm:t>
        <a:bodyPr/>
        <a:lstStyle/>
        <a:p>
          <a:endParaRPr lang="en-US"/>
        </a:p>
      </dgm:t>
    </dgm:pt>
    <dgm:pt modelId="{8AFFEEC7-7DE8-CC49-9266-E6DAED102F49}" type="pres">
      <dgm:prSet presAssocID="{9208657B-806C-415A-8AC5-5F86D52356FF}" presName="diagram" presStyleCnt="0">
        <dgm:presLayoutVars>
          <dgm:dir/>
          <dgm:resizeHandles val="exact"/>
        </dgm:presLayoutVars>
      </dgm:prSet>
      <dgm:spPr/>
    </dgm:pt>
    <dgm:pt modelId="{38883DED-FAEC-A84B-9925-5E19ACD1F73E}" type="pres">
      <dgm:prSet presAssocID="{3D6142D0-89EF-4BBC-BB73-469EE425B0AB}" presName="node" presStyleLbl="node1" presStyleIdx="0" presStyleCnt="6">
        <dgm:presLayoutVars>
          <dgm:bulletEnabled val="1"/>
        </dgm:presLayoutVars>
      </dgm:prSet>
      <dgm:spPr>
        <a:solidFill>
          <a:srgbClr val="D9BC1D"/>
        </a:solidFill>
      </dgm:spPr>
    </dgm:pt>
    <dgm:pt modelId="{5B61DE9E-781D-9543-BBF1-A71EC4DA4098}" type="pres">
      <dgm:prSet presAssocID="{5EE85A0E-2520-4C31-9F1F-439C1288EC73}" presName="sibTrans" presStyleCnt="0"/>
      <dgm:spPr/>
    </dgm:pt>
    <dgm:pt modelId="{C6B924CE-99A3-A44E-8FA7-1B2BB452BA4B}" type="pres">
      <dgm:prSet presAssocID="{46EA928A-1006-43F0-8E5E-38FA102D6F5C}" presName="node" presStyleLbl="node1" presStyleIdx="1" presStyleCnt="6">
        <dgm:presLayoutVars>
          <dgm:bulletEnabled val="1"/>
        </dgm:presLayoutVars>
      </dgm:prSet>
      <dgm:spPr>
        <a:solidFill>
          <a:srgbClr val="D9BC1E"/>
        </a:solidFill>
      </dgm:spPr>
    </dgm:pt>
    <dgm:pt modelId="{74888341-D588-3B44-80F2-8DACC2DF10F0}" type="pres">
      <dgm:prSet presAssocID="{B46017AB-C6AD-407A-8D7B-0D1803C3FEC6}" presName="sibTrans" presStyleCnt="0"/>
      <dgm:spPr/>
    </dgm:pt>
    <dgm:pt modelId="{16490508-DF47-8845-AFB2-A690569311E4}" type="pres">
      <dgm:prSet presAssocID="{95389CF0-57C1-4140-A4F4-2E9FC0FE5926}" presName="node" presStyleLbl="node1" presStyleIdx="2" presStyleCnt="6">
        <dgm:presLayoutVars>
          <dgm:bulletEnabled val="1"/>
        </dgm:presLayoutVars>
      </dgm:prSet>
      <dgm:spPr>
        <a:solidFill>
          <a:srgbClr val="D9BC1D"/>
        </a:solidFill>
      </dgm:spPr>
    </dgm:pt>
    <dgm:pt modelId="{18B4C26C-95AA-EB4D-9820-58BC29BD7DA1}" type="pres">
      <dgm:prSet presAssocID="{1AAF676D-9992-42B6-B98D-60A399B95B4A}" presName="sibTrans" presStyleCnt="0"/>
      <dgm:spPr/>
    </dgm:pt>
    <dgm:pt modelId="{16AB6AAE-2061-224B-9639-136928633338}" type="pres">
      <dgm:prSet presAssocID="{F5D7591F-1E55-4C8C-96C3-8224A5D3ADAC}" presName="node" presStyleLbl="node1" presStyleIdx="3" presStyleCnt="6">
        <dgm:presLayoutVars>
          <dgm:bulletEnabled val="1"/>
        </dgm:presLayoutVars>
      </dgm:prSet>
      <dgm:spPr>
        <a:solidFill>
          <a:srgbClr val="D9BC1D"/>
        </a:solidFill>
      </dgm:spPr>
    </dgm:pt>
    <dgm:pt modelId="{04C454EF-6D35-1F40-A969-A70128015DE9}" type="pres">
      <dgm:prSet presAssocID="{11DD1961-68F8-4941-A54F-D5E49DAB8A89}" presName="sibTrans" presStyleCnt="0"/>
      <dgm:spPr/>
    </dgm:pt>
    <dgm:pt modelId="{B65ABCD6-BE34-7443-8540-C80E359C4756}" type="pres">
      <dgm:prSet presAssocID="{1ED3F389-A57D-49CF-9A14-9A7B9C55D5B0}" presName="node" presStyleLbl="node1" presStyleIdx="4" presStyleCnt="6">
        <dgm:presLayoutVars>
          <dgm:bulletEnabled val="1"/>
        </dgm:presLayoutVars>
      </dgm:prSet>
      <dgm:spPr>
        <a:solidFill>
          <a:srgbClr val="D9BC1D"/>
        </a:solidFill>
      </dgm:spPr>
    </dgm:pt>
    <dgm:pt modelId="{0BE0AE1F-2A36-1240-A05A-2E4D19881983}" type="pres">
      <dgm:prSet presAssocID="{4E73843E-1ABD-4D67-84B1-84DBB87654A6}" presName="sibTrans" presStyleCnt="0"/>
      <dgm:spPr/>
    </dgm:pt>
    <dgm:pt modelId="{87223DB0-9560-764B-95C7-CB451E5C8B76}" type="pres">
      <dgm:prSet presAssocID="{37BE166A-5122-41BE-A2FC-7085A89620DE}" presName="node" presStyleLbl="node1" presStyleIdx="5" presStyleCnt="6">
        <dgm:presLayoutVars>
          <dgm:bulletEnabled val="1"/>
        </dgm:presLayoutVars>
      </dgm:prSet>
      <dgm:spPr>
        <a:solidFill>
          <a:srgbClr val="D9BC1D"/>
        </a:solidFill>
      </dgm:spPr>
    </dgm:pt>
  </dgm:ptLst>
  <dgm:cxnLst>
    <dgm:cxn modelId="{F76A1011-659E-D944-9BF1-B7689FEF721B}" type="presOf" srcId="{9208657B-806C-415A-8AC5-5F86D52356FF}" destId="{8AFFEEC7-7DE8-CC49-9266-E6DAED102F49}" srcOrd="0" destOrd="0" presId="urn:microsoft.com/office/officeart/2005/8/layout/default"/>
    <dgm:cxn modelId="{7EAD6218-2F41-3647-8309-B34C717EF603}" type="presOf" srcId="{1ED3F389-A57D-49CF-9A14-9A7B9C55D5B0}" destId="{B65ABCD6-BE34-7443-8540-C80E359C4756}" srcOrd="0" destOrd="0" presId="urn:microsoft.com/office/officeart/2005/8/layout/default"/>
    <dgm:cxn modelId="{FB208B32-1376-4D42-BE42-9E0DF19ACA6E}" srcId="{9208657B-806C-415A-8AC5-5F86D52356FF}" destId="{46EA928A-1006-43F0-8E5E-38FA102D6F5C}" srcOrd="1" destOrd="0" parTransId="{EAB14B5A-DD56-43B2-A2DA-F69E450BA19F}" sibTransId="{B46017AB-C6AD-407A-8D7B-0D1803C3FEC6}"/>
    <dgm:cxn modelId="{B9070939-5DA1-453D-ABA5-4605FA26A739}" srcId="{9208657B-806C-415A-8AC5-5F86D52356FF}" destId="{37BE166A-5122-41BE-A2FC-7085A89620DE}" srcOrd="5" destOrd="0" parTransId="{5CD45E46-5BC5-48AA-A6D9-2DA66711AD5C}" sibTransId="{F375537B-B57A-4B4B-BA0E-146530924C57}"/>
    <dgm:cxn modelId="{3909595C-CF28-FD41-8878-D274AB25B5A6}" type="presOf" srcId="{95389CF0-57C1-4140-A4F4-2E9FC0FE5926}" destId="{16490508-DF47-8845-AFB2-A690569311E4}" srcOrd="0" destOrd="0" presId="urn:microsoft.com/office/officeart/2005/8/layout/default"/>
    <dgm:cxn modelId="{83CE3045-76B8-9C4D-BD7B-233510966C4E}" type="presOf" srcId="{46EA928A-1006-43F0-8E5E-38FA102D6F5C}" destId="{C6B924CE-99A3-A44E-8FA7-1B2BB452BA4B}" srcOrd="0" destOrd="0" presId="urn:microsoft.com/office/officeart/2005/8/layout/default"/>
    <dgm:cxn modelId="{4C14B865-6CB2-1A44-B5AA-1659720330E8}" type="presOf" srcId="{F5D7591F-1E55-4C8C-96C3-8224A5D3ADAC}" destId="{16AB6AAE-2061-224B-9639-136928633338}" srcOrd="0" destOrd="0" presId="urn:microsoft.com/office/officeart/2005/8/layout/default"/>
    <dgm:cxn modelId="{B8F1C468-DD50-4424-84F3-20D694E4F744}" srcId="{9208657B-806C-415A-8AC5-5F86D52356FF}" destId="{1ED3F389-A57D-49CF-9A14-9A7B9C55D5B0}" srcOrd="4" destOrd="0" parTransId="{BDA094FA-57F6-4E2F-82DC-43D94AE54206}" sibTransId="{4E73843E-1ABD-4D67-84B1-84DBB87654A6}"/>
    <dgm:cxn modelId="{75C2AF7C-26B4-0449-A3DC-4C05D05A8584}" type="presOf" srcId="{37BE166A-5122-41BE-A2FC-7085A89620DE}" destId="{87223DB0-9560-764B-95C7-CB451E5C8B76}" srcOrd="0" destOrd="0" presId="urn:microsoft.com/office/officeart/2005/8/layout/default"/>
    <dgm:cxn modelId="{2557BDA4-70D5-0F43-B651-BB64C536923A}" type="presOf" srcId="{3D6142D0-89EF-4BBC-BB73-469EE425B0AB}" destId="{38883DED-FAEC-A84B-9925-5E19ACD1F73E}" srcOrd="0" destOrd="0" presId="urn:microsoft.com/office/officeart/2005/8/layout/default"/>
    <dgm:cxn modelId="{2E05BFA7-9F32-4E8C-ABA0-67558CDC032B}" srcId="{9208657B-806C-415A-8AC5-5F86D52356FF}" destId="{3D6142D0-89EF-4BBC-BB73-469EE425B0AB}" srcOrd="0" destOrd="0" parTransId="{2A50F57A-3FE0-4251-BB14-18C2D1123A8D}" sibTransId="{5EE85A0E-2520-4C31-9F1F-439C1288EC73}"/>
    <dgm:cxn modelId="{5FCF04AA-F21E-43A6-A2E7-896027D97D70}" srcId="{9208657B-806C-415A-8AC5-5F86D52356FF}" destId="{95389CF0-57C1-4140-A4F4-2E9FC0FE5926}" srcOrd="2" destOrd="0" parTransId="{D1BCEDC8-A16C-41BC-A217-900C94B725C0}" sibTransId="{1AAF676D-9992-42B6-B98D-60A399B95B4A}"/>
    <dgm:cxn modelId="{72A1EBF3-7702-4E40-83F0-39DF25F51E07}" srcId="{9208657B-806C-415A-8AC5-5F86D52356FF}" destId="{F5D7591F-1E55-4C8C-96C3-8224A5D3ADAC}" srcOrd="3" destOrd="0" parTransId="{85DDA60F-FDBD-476D-A23C-8DE96ED172EC}" sibTransId="{11DD1961-68F8-4941-A54F-D5E49DAB8A89}"/>
    <dgm:cxn modelId="{5E904EBC-A3A6-0B4C-B388-346186D9D0A0}" type="presParOf" srcId="{8AFFEEC7-7DE8-CC49-9266-E6DAED102F49}" destId="{38883DED-FAEC-A84B-9925-5E19ACD1F73E}" srcOrd="0" destOrd="0" presId="urn:microsoft.com/office/officeart/2005/8/layout/default"/>
    <dgm:cxn modelId="{895B4D63-77F5-8745-85B8-932F21E3E5F9}" type="presParOf" srcId="{8AFFEEC7-7DE8-CC49-9266-E6DAED102F49}" destId="{5B61DE9E-781D-9543-BBF1-A71EC4DA4098}" srcOrd="1" destOrd="0" presId="urn:microsoft.com/office/officeart/2005/8/layout/default"/>
    <dgm:cxn modelId="{E685B7AD-00EF-1141-94A6-6781E80FF96B}" type="presParOf" srcId="{8AFFEEC7-7DE8-CC49-9266-E6DAED102F49}" destId="{C6B924CE-99A3-A44E-8FA7-1B2BB452BA4B}" srcOrd="2" destOrd="0" presId="urn:microsoft.com/office/officeart/2005/8/layout/default"/>
    <dgm:cxn modelId="{EAEAA812-D11F-444E-9DAC-1B025BF14C02}" type="presParOf" srcId="{8AFFEEC7-7DE8-CC49-9266-E6DAED102F49}" destId="{74888341-D588-3B44-80F2-8DACC2DF10F0}" srcOrd="3" destOrd="0" presId="urn:microsoft.com/office/officeart/2005/8/layout/default"/>
    <dgm:cxn modelId="{8882D1E4-0623-3C42-9111-ECC433E3CB69}" type="presParOf" srcId="{8AFFEEC7-7DE8-CC49-9266-E6DAED102F49}" destId="{16490508-DF47-8845-AFB2-A690569311E4}" srcOrd="4" destOrd="0" presId="urn:microsoft.com/office/officeart/2005/8/layout/default"/>
    <dgm:cxn modelId="{2879275B-44A0-554E-9949-F0000CCBC6E1}" type="presParOf" srcId="{8AFFEEC7-7DE8-CC49-9266-E6DAED102F49}" destId="{18B4C26C-95AA-EB4D-9820-58BC29BD7DA1}" srcOrd="5" destOrd="0" presId="urn:microsoft.com/office/officeart/2005/8/layout/default"/>
    <dgm:cxn modelId="{7AD8C61F-41EB-3749-B8D2-34E4E468A038}" type="presParOf" srcId="{8AFFEEC7-7DE8-CC49-9266-E6DAED102F49}" destId="{16AB6AAE-2061-224B-9639-136928633338}" srcOrd="6" destOrd="0" presId="urn:microsoft.com/office/officeart/2005/8/layout/default"/>
    <dgm:cxn modelId="{6C53587A-C4BD-AB46-AC5A-65BB63546ADA}" type="presParOf" srcId="{8AFFEEC7-7DE8-CC49-9266-E6DAED102F49}" destId="{04C454EF-6D35-1F40-A969-A70128015DE9}" srcOrd="7" destOrd="0" presId="urn:microsoft.com/office/officeart/2005/8/layout/default"/>
    <dgm:cxn modelId="{59351539-AA1C-094E-9C5C-DE29AC402294}" type="presParOf" srcId="{8AFFEEC7-7DE8-CC49-9266-E6DAED102F49}" destId="{B65ABCD6-BE34-7443-8540-C80E359C4756}" srcOrd="8" destOrd="0" presId="urn:microsoft.com/office/officeart/2005/8/layout/default"/>
    <dgm:cxn modelId="{BF253AF2-24B0-CF4C-AF02-F7236C14CF82}" type="presParOf" srcId="{8AFFEEC7-7DE8-CC49-9266-E6DAED102F49}" destId="{0BE0AE1F-2A36-1240-A05A-2E4D19881983}" srcOrd="9" destOrd="0" presId="urn:microsoft.com/office/officeart/2005/8/layout/default"/>
    <dgm:cxn modelId="{D47761DC-6232-C349-926F-7A1645A9C75C}" type="presParOf" srcId="{8AFFEEC7-7DE8-CC49-9266-E6DAED102F49}" destId="{87223DB0-9560-764B-95C7-CB451E5C8B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4DA68-9889-4332-B730-6756E1181C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392B5-8B74-44AE-9736-CC6DA20A1AD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"Abuse”</a:t>
          </a:r>
        </a:p>
      </dgm:t>
    </dgm:pt>
    <dgm:pt modelId="{CB7D4F86-ECDA-4D82-BA83-B940EECFB495}" type="parTrans" cxnId="{B8EB4CE2-4462-474D-B3B7-3BB51271BB03}">
      <dgm:prSet/>
      <dgm:spPr/>
      <dgm:t>
        <a:bodyPr/>
        <a:lstStyle/>
        <a:p>
          <a:endParaRPr lang="en-US"/>
        </a:p>
      </dgm:t>
    </dgm:pt>
    <dgm:pt modelId="{90BBA2FC-C583-4DB1-8761-AEBFEDA0D58D}" type="sibTrans" cxnId="{B8EB4CE2-4462-474D-B3B7-3BB51271BB03}">
      <dgm:prSet/>
      <dgm:spPr/>
      <dgm:t>
        <a:bodyPr/>
        <a:lstStyle/>
        <a:p>
          <a:endParaRPr lang="en-US"/>
        </a:p>
      </dgm:t>
    </dgm:pt>
    <dgm:pt modelId="{EBBBC95A-22FE-415C-B87E-FF908E904A63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infliction of injury, </a:t>
          </a:r>
        </a:p>
      </dgm:t>
    </dgm:pt>
    <dgm:pt modelId="{2F654838-C477-46C3-8F28-7B823B8CC641}" type="parTrans" cxnId="{5A18224B-E187-4F7C-BB95-9BD0DF0A15AC}">
      <dgm:prSet/>
      <dgm:spPr/>
      <dgm:t>
        <a:bodyPr/>
        <a:lstStyle/>
        <a:p>
          <a:endParaRPr lang="en-US"/>
        </a:p>
      </dgm:t>
    </dgm:pt>
    <dgm:pt modelId="{961A7578-F43E-4211-BB14-7A3E1183612C}" type="sibTrans" cxnId="{5A18224B-E187-4F7C-BB95-9BD0DF0A15AC}">
      <dgm:prSet/>
      <dgm:spPr/>
      <dgm:t>
        <a:bodyPr/>
        <a:lstStyle/>
        <a:p>
          <a:endParaRPr lang="en-US"/>
        </a:p>
      </dgm:t>
    </dgm:pt>
    <dgm:pt modelId="{14C1534B-6712-4AD8-8933-EEF8B018148C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sexual abuse, </a:t>
          </a:r>
        </a:p>
      </dgm:t>
    </dgm:pt>
    <dgm:pt modelId="{F18D505F-D586-4D88-A28E-2C7AE58912FE}" type="parTrans" cxnId="{71550729-453F-40AA-AD74-27E85ABA8F80}">
      <dgm:prSet/>
      <dgm:spPr/>
      <dgm:t>
        <a:bodyPr/>
        <a:lstStyle/>
        <a:p>
          <a:endParaRPr lang="en-US"/>
        </a:p>
      </dgm:t>
    </dgm:pt>
    <dgm:pt modelId="{FC7BB97F-C32B-4E12-B2F8-227EF10B0F7E}" type="sibTrans" cxnId="{71550729-453F-40AA-AD74-27E85ABA8F80}">
      <dgm:prSet/>
      <dgm:spPr/>
      <dgm:t>
        <a:bodyPr/>
        <a:lstStyle/>
        <a:p>
          <a:endParaRPr lang="en-US"/>
        </a:p>
      </dgm:t>
    </dgm:pt>
    <dgm:pt modelId="{FBB41C24-7AE0-4FBC-BDD2-A91D28B874AB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unreasonable confinement, intimidation, or </a:t>
          </a:r>
        </a:p>
      </dgm:t>
    </dgm:pt>
    <dgm:pt modelId="{AE418FB0-00B1-4B05-81A8-977781A4AC82}" type="parTrans" cxnId="{AD071E2D-19D8-4F12-B9E1-131E01CB5FF2}">
      <dgm:prSet/>
      <dgm:spPr/>
      <dgm:t>
        <a:bodyPr/>
        <a:lstStyle/>
        <a:p>
          <a:endParaRPr lang="en-US"/>
        </a:p>
      </dgm:t>
    </dgm:pt>
    <dgm:pt modelId="{EE98F190-CD0C-486B-951D-82ECF45CA01C}" type="sibTrans" cxnId="{AD071E2D-19D8-4F12-B9E1-131E01CB5FF2}">
      <dgm:prSet/>
      <dgm:spPr/>
      <dgm:t>
        <a:bodyPr/>
        <a:lstStyle/>
        <a:p>
          <a:endParaRPr lang="en-US"/>
        </a:p>
      </dgm:t>
    </dgm:pt>
    <dgm:pt modelId="{76B84403-4CF6-4002-BFEC-67545E8E1648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punishment that results in physical pain or injury, including mental injury; </a:t>
          </a:r>
        </a:p>
      </dgm:t>
    </dgm:pt>
    <dgm:pt modelId="{1CD05616-D568-42C0-B2DD-3BA5EA6D6916}" type="parTrans" cxnId="{ABE9D08A-1574-412C-A91E-AD7858239D59}">
      <dgm:prSet/>
      <dgm:spPr/>
      <dgm:t>
        <a:bodyPr/>
        <a:lstStyle/>
        <a:p>
          <a:endParaRPr lang="en-US"/>
        </a:p>
      </dgm:t>
    </dgm:pt>
    <dgm:pt modelId="{AE4CA067-62C9-4229-9695-F23AB7FD39E6}" type="sibTrans" cxnId="{ABE9D08A-1574-412C-A91E-AD7858239D59}">
      <dgm:prSet/>
      <dgm:spPr/>
      <dgm:t>
        <a:bodyPr/>
        <a:lstStyle/>
        <a:p>
          <a:endParaRPr lang="en-US"/>
        </a:p>
      </dgm:t>
    </dgm:pt>
    <dgm:pt modelId="{201DC162-E005-4EA7-B1ED-872EAB337D70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"Exploitation"  </a:t>
          </a:r>
        </a:p>
      </dgm:t>
    </dgm:pt>
    <dgm:pt modelId="{B91EA8CB-03B0-4863-AC5F-EE221710438F}" type="parTrans" cxnId="{6674930C-9105-4761-9743-18A7B384F783}">
      <dgm:prSet/>
      <dgm:spPr/>
      <dgm:t>
        <a:bodyPr/>
        <a:lstStyle/>
        <a:p>
          <a:endParaRPr lang="en-US"/>
        </a:p>
      </dgm:t>
    </dgm:pt>
    <dgm:pt modelId="{9E35A379-DD58-45FB-AE09-5D6C16A0967B}" type="sibTrans" cxnId="{6674930C-9105-4761-9743-18A7B384F783}">
      <dgm:prSet/>
      <dgm:spPr/>
      <dgm:t>
        <a:bodyPr/>
        <a:lstStyle/>
        <a:p>
          <a:endParaRPr lang="en-US"/>
        </a:p>
      </dgm:t>
    </dgm:pt>
    <dgm:pt modelId="{741347EA-1FA4-4CA7-B2FA-AF419A4A66A8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Obtaining/using another's resources (funds, assets, or property), </a:t>
          </a:r>
        </a:p>
      </dgm:t>
    </dgm:pt>
    <dgm:pt modelId="{4BF6B5C8-B8FE-4D5D-8E8A-D3AA91B4ECCD}" type="parTrans" cxnId="{B2CE149B-039A-463B-BA96-7004BAAF06A5}">
      <dgm:prSet/>
      <dgm:spPr/>
      <dgm:t>
        <a:bodyPr/>
        <a:lstStyle/>
        <a:p>
          <a:endParaRPr lang="en-US"/>
        </a:p>
      </dgm:t>
    </dgm:pt>
    <dgm:pt modelId="{E99951B2-00D7-4E00-B597-7978F197134D}" type="sibTrans" cxnId="{B2CE149B-039A-463B-BA96-7004BAAF06A5}">
      <dgm:prSet/>
      <dgm:spPr/>
      <dgm:t>
        <a:bodyPr/>
        <a:lstStyle/>
        <a:p>
          <a:endParaRPr lang="en-US"/>
        </a:p>
      </dgm:t>
    </dgm:pt>
    <dgm:pt modelId="{854CC052-7E7F-40EE-A700-29D47ABD4A80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by deception, intimidation, or similar means, </a:t>
          </a:r>
        </a:p>
      </dgm:t>
    </dgm:pt>
    <dgm:pt modelId="{EBFE30F4-951B-4F1A-8DFC-39E36F0509CC}" type="parTrans" cxnId="{53D261D4-5A0A-4F4E-8425-367D6D750D89}">
      <dgm:prSet/>
      <dgm:spPr/>
      <dgm:t>
        <a:bodyPr/>
        <a:lstStyle/>
        <a:p>
          <a:endParaRPr lang="en-US"/>
        </a:p>
      </dgm:t>
    </dgm:pt>
    <dgm:pt modelId="{2CD0DC50-9027-46F0-9984-CC6777BBDCFD}" type="sibTrans" cxnId="{53D261D4-5A0A-4F4E-8425-367D6D750D89}">
      <dgm:prSet/>
      <dgm:spPr/>
      <dgm:t>
        <a:bodyPr/>
        <a:lstStyle/>
        <a:p>
          <a:endParaRPr lang="en-US"/>
        </a:p>
      </dgm:t>
    </dgm:pt>
    <dgm:pt modelId="{3F33464F-85B5-4975-8EA1-4CC1E16EDD56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with the intent to deprive the person of those resources;</a:t>
          </a:r>
        </a:p>
      </dgm:t>
    </dgm:pt>
    <dgm:pt modelId="{A214C462-C326-44AC-83AA-4C2AD70C8CB3}" type="parTrans" cxnId="{F8533E00-9A30-46FD-A422-A9435D99962A}">
      <dgm:prSet/>
      <dgm:spPr/>
      <dgm:t>
        <a:bodyPr/>
        <a:lstStyle/>
        <a:p>
          <a:endParaRPr lang="en-US"/>
        </a:p>
      </dgm:t>
    </dgm:pt>
    <dgm:pt modelId="{154D3680-148B-48F2-9E0D-F70E5C70C785}" type="sibTrans" cxnId="{F8533E00-9A30-46FD-A422-A9435D99962A}">
      <dgm:prSet/>
      <dgm:spPr/>
      <dgm:t>
        <a:bodyPr/>
        <a:lstStyle/>
        <a:p>
          <a:endParaRPr lang="en-US"/>
        </a:p>
      </dgm:t>
    </dgm:pt>
    <dgm:pt modelId="{605C53F6-1DF9-417E-9F00-A46B0E250F8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“Neglect” </a:t>
          </a:r>
        </a:p>
      </dgm:t>
    </dgm:pt>
    <dgm:pt modelId="{38B36B69-801C-4C4D-9F37-C7DDE9EF7744}" type="parTrans" cxnId="{75EAD274-B50D-4211-A2AA-5D2BB03DC86A}">
      <dgm:prSet/>
      <dgm:spPr/>
      <dgm:t>
        <a:bodyPr/>
        <a:lstStyle/>
        <a:p>
          <a:endParaRPr lang="en-US"/>
        </a:p>
      </dgm:t>
    </dgm:pt>
    <dgm:pt modelId="{9FAE8B98-364A-4425-91C5-F435F61E3329}" type="sibTrans" cxnId="{75EAD274-B50D-4211-A2AA-5D2BB03DC86A}">
      <dgm:prSet/>
      <dgm:spPr/>
      <dgm:t>
        <a:bodyPr/>
        <a:lstStyle/>
        <a:p>
          <a:endParaRPr lang="en-US"/>
        </a:p>
      </dgm:t>
    </dgm:pt>
    <dgm:pt modelId="{91A0069F-A7B6-40A9-B156-770761C6ED42}">
      <dgm:prSet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/>
            <a:t>unable to obtain services Welfare and Health</a:t>
          </a:r>
        </a:p>
      </dgm:t>
    </dgm:pt>
    <dgm:pt modelId="{74090F7C-850B-4AAC-9620-3B75930EBC45}" type="parTrans" cxnId="{DDDAC051-786F-4B79-A3E4-C6ED275455EF}">
      <dgm:prSet/>
      <dgm:spPr/>
      <dgm:t>
        <a:bodyPr/>
        <a:lstStyle/>
        <a:p>
          <a:endParaRPr lang="en-US"/>
        </a:p>
      </dgm:t>
    </dgm:pt>
    <dgm:pt modelId="{0D30F089-66AC-4CDB-9184-D7BF8ED90C4C}" type="sibTrans" cxnId="{DDDAC051-786F-4B79-A3E4-C6ED275455EF}">
      <dgm:prSet/>
      <dgm:spPr/>
      <dgm:t>
        <a:bodyPr/>
        <a:lstStyle/>
        <a:p>
          <a:endParaRPr lang="en-US"/>
        </a:p>
      </dgm:t>
    </dgm:pt>
    <dgm:pt modelId="{C9E213F0-013B-6447-8F1D-4CC05E5B9955}" type="pres">
      <dgm:prSet presAssocID="{F264DA68-9889-4332-B730-6756E1181CD9}" presName="Name0" presStyleCnt="0">
        <dgm:presLayoutVars>
          <dgm:dir/>
          <dgm:animLvl val="lvl"/>
          <dgm:resizeHandles val="exact"/>
        </dgm:presLayoutVars>
      </dgm:prSet>
      <dgm:spPr/>
    </dgm:pt>
    <dgm:pt modelId="{49354EC5-FBF6-9A4C-87FC-741DC4F00F80}" type="pres">
      <dgm:prSet presAssocID="{5BE392B5-8B74-44AE-9736-CC6DA20A1ADD}" presName="composite" presStyleCnt="0"/>
      <dgm:spPr/>
    </dgm:pt>
    <dgm:pt modelId="{B4041F7C-9F3E-374B-BDCA-CBE22089BAAD}" type="pres">
      <dgm:prSet presAssocID="{5BE392B5-8B74-44AE-9736-CC6DA20A1A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F24D4F2-22E4-1B43-89A1-8C46DEE6E9A6}" type="pres">
      <dgm:prSet presAssocID="{5BE392B5-8B74-44AE-9736-CC6DA20A1ADD}" presName="desTx" presStyleLbl="alignAccFollowNode1" presStyleIdx="0" presStyleCnt="3">
        <dgm:presLayoutVars>
          <dgm:bulletEnabled val="1"/>
        </dgm:presLayoutVars>
      </dgm:prSet>
      <dgm:spPr/>
    </dgm:pt>
    <dgm:pt modelId="{F59522BA-4C0E-414F-AE37-A6293E42124C}" type="pres">
      <dgm:prSet presAssocID="{90BBA2FC-C583-4DB1-8761-AEBFEDA0D58D}" presName="space" presStyleCnt="0"/>
      <dgm:spPr/>
    </dgm:pt>
    <dgm:pt modelId="{625E4B78-6F04-3447-AE74-C84AF243AB3D}" type="pres">
      <dgm:prSet presAssocID="{201DC162-E005-4EA7-B1ED-872EAB337D70}" presName="composite" presStyleCnt="0"/>
      <dgm:spPr/>
    </dgm:pt>
    <dgm:pt modelId="{C95692DA-8E37-CF41-A197-EB2B1A5425C1}" type="pres">
      <dgm:prSet presAssocID="{201DC162-E005-4EA7-B1ED-872EAB337D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1E93B26-1C21-C647-A453-560CEAB3F5B8}" type="pres">
      <dgm:prSet presAssocID="{201DC162-E005-4EA7-B1ED-872EAB337D70}" presName="desTx" presStyleLbl="alignAccFollowNode1" presStyleIdx="1" presStyleCnt="3">
        <dgm:presLayoutVars>
          <dgm:bulletEnabled val="1"/>
        </dgm:presLayoutVars>
      </dgm:prSet>
      <dgm:spPr/>
    </dgm:pt>
    <dgm:pt modelId="{91ED47AD-E8B7-934B-9F62-0783667D0E74}" type="pres">
      <dgm:prSet presAssocID="{9E35A379-DD58-45FB-AE09-5D6C16A0967B}" presName="space" presStyleCnt="0"/>
      <dgm:spPr/>
    </dgm:pt>
    <dgm:pt modelId="{E3D7CDFC-E745-B64B-8E68-4F82A1684986}" type="pres">
      <dgm:prSet presAssocID="{605C53F6-1DF9-417E-9F00-A46B0E250F8D}" presName="composite" presStyleCnt="0"/>
      <dgm:spPr/>
    </dgm:pt>
    <dgm:pt modelId="{AAFF83A6-1F77-3542-93F1-1168AE0B52A0}" type="pres">
      <dgm:prSet presAssocID="{605C53F6-1DF9-417E-9F00-A46B0E250F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6B34B02-61D1-BF45-8F86-DB6F26C4E9FC}" type="pres">
      <dgm:prSet presAssocID="{605C53F6-1DF9-417E-9F00-A46B0E250F8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8533E00-9A30-46FD-A422-A9435D99962A}" srcId="{201DC162-E005-4EA7-B1ED-872EAB337D70}" destId="{3F33464F-85B5-4975-8EA1-4CC1E16EDD56}" srcOrd="2" destOrd="0" parTransId="{A214C462-C326-44AC-83AA-4C2AD70C8CB3}" sibTransId="{154D3680-148B-48F2-9E0D-F70E5C70C785}"/>
    <dgm:cxn modelId="{6674930C-9105-4761-9743-18A7B384F783}" srcId="{F264DA68-9889-4332-B730-6756E1181CD9}" destId="{201DC162-E005-4EA7-B1ED-872EAB337D70}" srcOrd="1" destOrd="0" parTransId="{B91EA8CB-03B0-4863-AC5F-EE221710438F}" sibTransId="{9E35A379-DD58-45FB-AE09-5D6C16A0967B}"/>
    <dgm:cxn modelId="{BA0A2118-BD69-4B4F-9134-3E304887FFD9}" type="presOf" srcId="{5BE392B5-8B74-44AE-9736-CC6DA20A1ADD}" destId="{B4041F7C-9F3E-374B-BDCA-CBE22089BAAD}" srcOrd="0" destOrd="0" presId="urn:microsoft.com/office/officeart/2005/8/layout/hList1"/>
    <dgm:cxn modelId="{0F62271B-7FAF-4CE2-8456-C8D633E077AF}" type="presOf" srcId="{14C1534B-6712-4AD8-8933-EEF8B018148C}" destId="{3F24D4F2-22E4-1B43-89A1-8C46DEE6E9A6}" srcOrd="0" destOrd="1" presId="urn:microsoft.com/office/officeart/2005/8/layout/hList1"/>
    <dgm:cxn modelId="{6F7E801C-C7A5-44BF-8EBC-ED2770BEBFA2}" type="presOf" srcId="{FBB41C24-7AE0-4FBC-BDD2-A91D28B874AB}" destId="{3F24D4F2-22E4-1B43-89A1-8C46DEE6E9A6}" srcOrd="0" destOrd="2" presId="urn:microsoft.com/office/officeart/2005/8/layout/hList1"/>
    <dgm:cxn modelId="{5A7CCC1C-AC46-403E-BE2E-0F2F7D49981C}" type="presOf" srcId="{201DC162-E005-4EA7-B1ED-872EAB337D70}" destId="{C95692DA-8E37-CF41-A197-EB2B1A5425C1}" srcOrd="0" destOrd="0" presId="urn:microsoft.com/office/officeart/2005/8/layout/hList1"/>
    <dgm:cxn modelId="{71550729-453F-40AA-AD74-27E85ABA8F80}" srcId="{5BE392B5-8B74-44AE-9736-CC6DA20A1ADD}" destId="{14C1534B-6712-4AD8-8933-EEF8B018148C}" srcOrd="1" destOrd="0" parTransId="{F18D505F-D586-4D88-A28E-2C7AE58912FE}" sibTransId="{FC7BB97F-C32B-4E12-B2F8-227EF10B0F7E}"/>
    <dgm:cxn modelId="{9DB3962B-425A-4801-82B2-E46EB3234794}" type="presOf" srcId="{91A0069F-A7B6-40A9-B156-770761C6ED42}" destId="{C6B34B02-61D1-BF45-8F86-DB6F26C4E9FC}" srcOrd="0" destOrd="0" presId="urn:microsoft.com/office/officeart/2005/8/layout/hList1"/>
    <dgm:cxn modelId="{AD071E2D-19D8-4F12-B9E1-131E01CB5FF2}" srcId="{5BE392B5-8B74-44AE-9736-CC6DA20A1ADD}" destId="{FBB41C24-7AE0-4FBC-BDD2-A91D28B874AB}" srcOrd="2" destOrd="0" parTransId="{AE418FB0-00B1-4B05-81A8-977781A4AC82}" sibTransId="{EE98F190-CD0C-486B-951D-82ECF45CA01C}"/>
    <dgm:cxn modelId="{1F05835D-2DBF-4A92-894C-62BA2366C802}" type="presOf" srcId="{3F33464F-85B5-4975-8EA1-4CC1E16EDD56}" destId="{91E93B26-1C21-C647-A453-560CEAB3F5B8}" srcOrd="0" destOrd="2" presId="urn:microsoft.com/office/officeart/2005/8/layout/hList1"/>
    <dgm:cxn modelId="{5A18224B-E187-4F7C-BB95-9BD0DF0A15AC}" srcId="{5BE392B5-8B74-44AE-9736-CC6DA20A1ADD}" destId="{EBBBC95A-22FE-415C-B87E-FF908E904A63}" srcOrd="0" destOrd="0" parTransId="{2F654838-C477-46C3-8F28-7B823B8CC641}" sibTransId="{961A7578-F43E-4211-BB14-7A3E1183612C}"/>
    <dgm:cxn modelId="{DDDAC051-786F-4B79-A3E4-C6ED275455EF}" srcId="{605C53F6-1DF9-417E-9F00-A46B0E250F8D}" destId="{91A0069F-A7B6-40A9-B156-770761C6ED42}" srcOrd="0" destOrd="0" parTransId="{74090F7C-850B-4AAC-9620-3B75930EBC45}" sibTransId="{0D30F089-66AC-4CDB-9184-D7BF8ED90C4C}"/>
    <dgm:cxn modelId="{75EAD274-B50D-4211-A2AA-5D2BB03DC86A}" srcId="{F264DA68-9889-4332-B730-6756E1181CD9}" destId="{605C53F6-1DF9-417E-9F00-A46B0E250F8D}" srcOrd="2" destOrd="0" parTransId="{38B36B69-801C-4C4D-9F37-C7DDE9EF7744}" sibTransId="{9FAE8B98-364A-4425-91C5-F435F61E3329}"/>
    <dgm:cxn modelId="{ABE9D08A-1574-412C-A91E-AD7858239D59}" srcId="{5BE392B5-8B74-44AE-9736-CC6DA20A1ADD}" destId="{76B84403-4CF6-4002-BFEC-67545E8E1648}" srcOrd="3" destOrd="0" parTransId="{1CD05616-D568-42C0-B2DD-3BA5EA6D6916}" sibTransId="{AE4CA067-62C9-4229-9695-F23AB7FD39E6}"/>
    <dgm:cxn modelId="{0954DD98-ADB2-4815-A594-B0E9DDBFD7BD}" type="presOf" srcId="{EBBBC95A-22FE-415C-B87E-FF908E904A63}" destId="{3F24D4F2-22E4-1B43-89A1-8C46DEE6E9A6}" srcOrd="0" destOrd="0" presId="urn:microsoft.com/office/officeart/2005/8/layout/hList1"/>
    <dgm:cxn modelId="{BBFFAB99-789E-42C0-9932-0C03C06457E5}" type="presOf" srcId="{741347EA-1FA4-4CA7-B2FA-AF419A4A66A8}" destId="{91E93B26-1C21-C647-A453-560CEAB3F5B8}" srcOrd="0" destOrd="0" presId="urn:microsoft.com/office/officeart/2005/8/layout/hList1"/>
    <dgm:cxn modelId="{B2CE149B-039A-463B-BA96-7004BAAF06A5}" srcId="{201DC162-E005-4EA7-B1ED-872EAB337D70}" destId="{741347EA-1FA4-4CA7-B2FA-AF419A4A66A8}" srcOrd="0" destOrd="0" parTransId="{4BF6B5C8-B8FE-4D5D-8E8A-D3AA91B4ECCD}" sibTransId="{E99951B2-00D7-4E00-B597-7978F197134D}"/>
    <dgm:cxn modelId="{778057BA-E321-4E67-9132-CB46F2138E79}" type="presOf" srcId="{605C53F6-1DF9-417E-9F00-A46B0E250F8D}" destId="{AAFF83A6-1F77-3542-93F1-1168AE0B52A0}" srcOrd="0" destOrd="0" presId="urn:microsoft.com/office/officeart/2005/8/layout/hList1"/>
    <dgm:cxn modelId="{53D261D4-5A0A-4F4E-8425-367D6D750D89}" srcId="{201DC162-E005-4EA7-B1ED-872EAB337D70}" destId="{854CC052-7E7F-40EE-A700-29D47ABD4A80}" srcOrd="1" destOrd="0" parTransId="{EBFE30F4-951B-4F1A-8DFC-39E36F0509CC}" sibTransId="{2CD0DC50-9027-46F0-9984-CC6777BBDCFD}"/>
    <dgm:cxn modelId="{67B72EE2-08F8-E847-BB30-A0569B36C934}" type="presOf" srcId="{F264DA68-9889-4332-B730-6756E1181CD9}" destId="{C9E213F0-013B-6447-8F1D-4CC05E5B9955}" srcOrd="0" destOrd="0" presId="urn:microsoft.com/office/officeart/2005/8/layout/hList1"/>
    <dgm:cxn modelId="{B8EB4CE2-4462-474D-B3B7-3BB51271BB03}" srcId="{F264DA68-9889-4332-B730-6756E1181CD9}" destId="{5BE392B5-8B74-44AE-9736-CC6DA20A1ADD}" srcOrd="0" destOrd="0" parTransId="{CB7D4F86-ECDA-4D82-BA83-B940EECFB495}" sibTransId="{90BBA2FC-C583-4DB1-8761-AEBFEDA0D58D}"/>
    <dgm:cxn modelId="{B6B2F6FD-59B2-4FF2-9947-1B37E8F2F05E}" type="presOf" srcId="{854CC052-7E7F-40EE-A700-29D47ABD4A80}" destId="{91E93B26-1C21-C647-A453-560CEAB3F5B8}" srcOrd="0" destOrd="1" presId="urn:microsoft.com/office/officeart/2005/8/layout/hList1"/>
    <dgm:cxn modelId="{85397CFE-4669-4719-A631-C119BF11B745}" type="presOf" srcId="{76B84403-4CF6-4002-BFEC-67545E8E1648}" destId="{3F24D4F2-22E4-1B43-89A1-8C46DEE6E9A6}" srcOrd="0" destOrd="3" presId="urn:microsoft.com/office/officeart/2005/8/layout/hList1"/>
    <dgm:cxn modelId="{120BA604-F26C-4BD5-9A31-41EC166DDC10}" type="presParOf" srcId="{C9E213F0-013B-6447-8F1D-4CC05E5B9955}" destId="{49354EC5-FBF6-9A4C-87FC-741DC4F00F80}" srcOrd="0" destOrd="0" presId="urn:microsoft.com/office/officeart/2005/8/layout/hList1"/>
    <dgm:cxn modelId="{F1C88AA5-46F7-4D5B-AF13-5C856D6D9F5E}" type="presParOf" srcId="{49354EC5-FBF6-9A4C-87FC-741DC4F00F80}" destId="{B4041F7C-9F3E-374B-BDCA-CBE22089BAAD}" srcOrd="0" destOrd="0" presId="urn:microsoft.com/office/officeart/2005/8/layout/hList1"/>
    <dgm:cxn modelId="{6B15DBD2-7E30-449B-BDBD-3AE149F51495}" type="presParOf" srcId="{49354EC5-FBF6-9A4C-87FC-741DC4F00F80}" destId="{3F24D4F2-22E4-1B43-89A1-8C46DEE6E9A6}" srcOrd="1" destOrd="0" presId="urn:microsoft.com/office/officeart/2005/8/layout/hList1"/>
    <dgm:cxn modelId="{D6C747E5-8B07-44AB-8207-840882406F8B}" type="presParOf" srcId="{C9E213F0-013B-6447-8F1D-4CC05E5B9955}" destId="{F59522BA-4C0E-414F-AE37-A6293E42124C}" srcOrd="1" destOrd="0" presId="urn:microsoft.com/office/officeart/2005/8/layout/hList1"/>
    <dgm:cxn modelId="{63D36156-F475-4B4F-9D30-FE90A268BF96}" type="presParOf" srcId="{C9E213F0-013B-6447-8F1D-4CC05E5B9955}" destId="{625E4B78-6F04-3447-AE74-C84AF243AB3D}" srcOrd="2" destOrd="0" presId="urn:microsoft.com/office/officeart/2005/8/layout/hList1"/>
    <dgm:cxn modelId="{1BC093CD-7DED-45DE-894F-52AF882C42F3}" type="presParOf" srcId="{625E4B78-6F04-3447-AE74-C84AF243AB3D}" destId="{C95692DA-8E37-CF41-A197-EB2B1A5425C1}" srcOrd="0" destOrd="0" presId="urn:microsoft.com/office/officeart/2005/8/layout/hList1"/>
    <dgm:cxn modelId="{ACFE1271-CC5E-4D21-9837-4990E2588E16}" type="presParOf" srcId="{625E4B78-6F04-3447-AE74-C84AF243AB3D}" destId="{91E93B26-1C21-C647-A453-560CEAB3F5B8}" srcOrd="1" destOrd="0" presId="urn:microsoft.com/office/officeart/2005/8/layout/hList1"/>
    <dgm:cxn modelId="{BC107A7B-ED67-4ABA-B347-EA77D8B53E3E}" type="presParOf" srcId="{C9E213F0-013B-6447-8F1D-4CC05E5B9955}" destId="{91ED47AD-E8B7-934B-9F62-0783667D0E74}" srcOrd="3" destOrd="0" presId="urn:microsoft.com/office/officeart/2005/8/layout/hList1"/>
    <dgm:cxn modelId="{E2F59FAA-C188-458D-B5DA-470697006CF1}" type="presParOf" srcId="{C9E213F0-013B-6447-8F1D-4CC05E5B9955}" destId="{E3D7CDFC-E745-B64B-8E68-4F82A1684986}" srcOrd="4" destOrd="0" presId="urn:microsoft.com/office/officeart/2005/8/layout/hList1"/>
    <dgm:cxn modelId="{CAA1ACC8-4ADA-4380-AF44-AFA67439F190}" type="presParOf" srcId="{E3D7CDFC-E745-B64B-8E68-4F82A1684986}" destId="{AAFF83A6-1F77-3542-93F1-1168AE0B52A0}" srcOrd="0" destOrd="0" presId="urn:microsoft.com/office/officeart/2005/8/layout/hList1"/>
    <dgm:cxn modelId="{BBEB6E6B-D268-432C-B3BB-041D669C5B6D}" type="presParOf" srcId="{E3D7CDFC-E745-B64B-8E68-4F82A1684986}" destId="{C6B34B02-61D1-BF45-8F86-DB6F26C4E9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33449-8911-4287-8BDA-82FBC4C049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CBAA9-EA21-4007-BD52-D7DC85A8AD17}">
      <dgm:prSet/>
      <dgm:spPr/>
      <dgm:t>
        <a:bodyPr/>
        <a:lstStyle/>
        <a:p>
          <a:r>
            <a:rPr lang="en-US" dirty="0"/>
            <a:t>23,766 calls to report Neglect, abuse, exploitation</a:t>
          </a:r>
        </a:p>
      </dgm:t>
    </dgm:pt>
    <dgm:pt modelId="{A03D587C-8B5E-488C-A354-9E8D00951C2A}" type="parTrans" cxnId="{B7E11163-0C0F-48B9-8F21-CFDF9D7C66AE}">
      <dgm:prSet/>
      <dgm:spPr/>
      <dgm:t>
        <a:bodyPr/>
        <a:lstStyle/>
        <a:p>
          <a:endParaRPr lang="en-US"/>
        </a:p>
      </dgm:t>
    </dgm:pt>
    <dgm:pt modelId="{CA67CB0D-FC0D-45D9-80E8-F98C28AEFF3D}" type="sibTrans" cxnId="{B7E11163-0C0F-48B9-8F21-CFDF9D7C66AE}">
      <dgm:prSet/>
      <dgm:spPr/>
      <dgm:t>
        <a:bodyPr/>
        <a:lstStyle/>
        <a:p>
          <a:endParaRPr lang="en-US"/>
        </a:p>
      </dgm:t>
    </dgm:pt>
    <dgm:pt modelId="{1E8EF2EA-3286-4644-9DCC-39682B3BFA2D}">
      <dgm:prSet/>
      <dgm:spPr/>
      <dgm:t>
        <a:bodyPr/>
        <a:lstStyle/>
        <a:p>
          <a:r>
            <a:rPr lang="en-US" dirty="0"/>
            <a:t>6,648 met the criteria for follow-up</a:t>
          </a:r>
        </a:p>
      </dgm:t>
    </dgm:pt>
    <dgm:pt modelId="{8CBAE283-4286-4E6D-87CD-C4ABE80956D8}" type="parTrans" cxnId="{4CFCD2AD-37AE-4B4A-83AF-DCB20CE28B8B}">
      <dgm:prSet/>
      <dgm:spPr/>
      <dgm:t>
        <a:bodyPr/>
        <a:lstStyle/>
        <a:p>
          <a:endParaRPr lang="en-US"/>
        </a:p>
      </dgm:t>
    </dgm:pt>
    <dgm:pt modelId="{167B089C-BD21-48F3-BAC0-D74EC06E833C}" type="sibTrans" cxnId="{4CFCD2AD-37AE-4B4A-83AF-DCB20CE28B8B}">
      <dgm:prSet/>
      <dgm:spPr/>
      <dgm:t>
        <a:bodyPr/>
        <a:lstStyle/>
        <a:p>
          <a:endParaRPr lang="en-US"/>
        </a:p>
      </dgm:t>
    </dgm:pt>
    <dgm:pt modelId="{3AE3C4CC-9237-4E21-A9AD-A114BA2A16FD}">
      <dgm:prSet/>
      <dgm:spPr/>
      <dgm:t>
        <a:bodyPr/>
        <a:lstStyle/>
        <a:p>
          <a:r>
            <a:rPr lang="en-US" dirty="0"/>
            <a:t>&lt; 260 any charges filed</a:t>
          </a:r>
        </a:p>
      </dgm:t>
    </dgm:pt>
    <dgm:pt modelId="{17A8D689-FD14-4D8D-BF3C-E266A4B3D238}" type="parTrans" cxnId="{593C1302-B325-44D6-95C6-57FB47286C35}">
      <dgm:prSet/>
      <dgm:spPr/>
      <dgm:t>
        <a:bodyPr/>
        <a:lstStyle/>
        <a:p>
          <a:endParaRPr lang="en-US"/>
        </a:p>
      </dgm:t>
    </dgm:pt>
    <dgm:pt modelId="{18971622-B2F4-4233-983F-6065F388B3B9}" type="sibTrans" cxnId="{593C1302-B325-44D6-95C6-57FB47286C35}">
      <dgm:prSet/>
      <dgm:spPr/>
      <dgm:t>
        <a:bodyPr/>
        <a:lstStyle/>
        <a:p>
          <a:endParaRPr lang="en-US"/>
        </a:p>
      </dgm:t>
    </dgm:pt>
    <dgm:pt modelId="{5CED9329-713E-4A4B-A1E6-87A184212DD3}" type="pres">
      <dgm:prSet presAssocID="{9C333449-8911-4287-8BDA-82FBC4C049DE}" presName="vert0" presStyleCnt="0">
        <dgm:presLayoutVars>
          <dgm:dir/>
          <dgm:animOne val="branch"/>
          <dgm:animLvl val="lvl"/>
        </dgm:presLayoutVars>
      </dgm:prSet>
      <dgm:spPr/>
    </dgm:pt>
    <dgm:pt modelId="{DC6F2A4E-A07A-944C-8F1A-C567E1B2AA9E}" type="pres">
      <dgm:prSet presAssocID="{F6BCBAA9-EA21-4007-BD52-D7DC85A8AD17}" presName="thickLine" presStyleLbl="alignNode1" presStyleIdx="0" presStyleCnt="3"/>
      <dgm:spPr/>
    </dgm:pt>
    <dgm:pt modelId="{3BA0224B-0989-7844-9F8C-6D11E0C7C2AF}" type="pres">
      <dgm:prSet presAssocID="{F6BCBAA9-EA21-4007-BD52-D7DC85A8AD17}" presName="horz1" presStyleCnt="0"/>
      <dgm:spPr/>
    </dgm:pt>
    <dgm:pt modelId="{E38BE1CC-D063-AD45-A31E-03A3F58FED23}" type="pres">
      <dgm:prSet presAssocID="{F6BCBAA9-EA21-4007-BD52-D7DC85A8AD17}" presName="tx1" presStyleLbl="revTx" presStyleIdx="0" presStyleCnt="3"/>
      <dgm:spPr/>
    </dgm:pt>
    <dgm:pt modelId="{7CE7DF1F-0A5A-0242-998A-B49034987502}" type="pres">
      <dgm:prSet presAssocID="{F6BCBAA9-EA21-4007-BD52-D7DC85A8AD17}" presName="vert1" presStyleCnt="0"/>
      <dgm:spPr/>
    </dgm:pt>
    <dgm:pt modelId="{45EFBE70-D5F2-1E42-9F13-EF80019D3986}" type="pres">
      <dgm:prSet presAssocID="{1E8EF2EA-3286-4644-9DCC-39682B3BFA2D}" presName="thickLine" presStyleLbl="alignNode1" presStyleIdx="1" presStyleCnt="3"/>
      <dgm:spPr/>
    </dgm:pt>
    <dgm:pt modelId="{42EB57EC-3152-6C47-9202-BE9F19FFC0DF}" type="pres">
      <dgm:prSet presAssocID="{1E8EF2EA-3286-4644-9DCC-39682B3BFA2D}" presName="horz1" presStyleCnt="0"/>
      <dgm:spPr/>
    </dgm:pt>
    <dgm:pt modelId="{8A7B947D-77C3-734F-AC02-2011BC1C13F9}" type="pres">
      <dgm:prSet presAssocID="{1E8EF2EA-3286-4644-9DCC-39682B3BFA2D}" presName="tx1" presStyleLbl="revTx" presStyleIdx="1" presStyleCnt="3"/>
      <dgm:spPr/>
    </dgm:pt>
    <dgm:pt modelId="{A8258F7B-8BE3-344A-8B05-E85AE519F78D}" type="pres">
      <dgm:prSet presAssocID="{1E8EF2EA-3286-4644-9DCC-39682B3BFA2D}" presName="vert1" presStyleCnt="0"/>
      <dgm:spPr/>
    </dgm:pt>
    <dgm:pt modelId="{3F58D263-0A8A-C744-8F79-57E469C0C682}" type="pres">
      <dgm:prSet presAssocID="{3AE3C4CC-9237-4E21-A9AD-A114BA2A16FD}" presName="thickLine" presStyleLbl="alignNode1" presStyleIdx="2" presStyleCnt="3"/>
      <dgm:spPr/>
    </dgm:pt>
    <dgm:pt modelId="{54CE01C9-FC45-A146-913A-09D35325E74B}" type="pres">
      <dgm:prSet presAssocID="{3AE3C4CC-9237-4E21-A9AD-A114BA2A16FD}" presName="horz1" presStyleCnt="0"/>
      <dgm:spPr/>
    </dgm:pt>
    <dgm:pt modelId="{6352C503-CE4C-5B42-BD15-D5FBF0D92E84}" type="pres">
      <dgm:prSet presAssocID="{3AE3C4CC-9237-4E21-A9AD-A114BA2A16FD}" presName="tx1" presStyleLbl="revTx" presStyleIdx="2" presStyleCnt="3"/>
      <dgm:spPr/>
    </dgm:pt>
    <dgm:pt modelId="{64673DB8-E2EB-654B-8242-056D2A3E666E}" type="pres">
      <dgm:prSet presAssocID="{3AE3C4CC-9237-4E21-A9AD-A114BA2A16FD}" presName="vert1" presStyleCnt="0"/>
      <dgm:spPr/>
    </dgm:pt>
  </dgm:ptLst>
  <dgm:cxnLst>
    <dgm:cxn modelId="{593C1302-B325-44D6-95C6-57FB47286C35}" srcId="{9C333449-8911-4287-8BDA-82FBC4C049DE}" destId="{3AE3C4CC-9237-4E21-A9AD-A114BA2A16FD}" srcOrd="2" destOrd="0" parTransId="{17A8D689-FD14-4D8D-BF3C-E266A4B3D238}" sibTransId="{18971622-B2F4-4233-983F-6065F388B3B9}"/>
    <dgm:cxn modelId="{B7E11163-0C0F-48B9-8F21-CFDF9D7C66AE}" srcId="{9C333449-8911-4287-8BDA-82FBC4C049DE}" destId="{F6BCBAA9-EA21-4007-BD52-D7DC85A8AD17}" srcOrd="0" destOrd="0" parTransId="{A03D587C-8B5E-488C-A354-9E8D00951C2A}" sibTransId="{CA67CB0D-FC0D-45D9-80E8-F98C28AEFF3D}"/>
    <dgm:cxn modelId="{7607B48F-BDCF-DB47-B003-A868C530A722}" type="presOf" srcId="{1E8EF2EA-3286-4644-9DCC-39682B3BFA2D}" destId="{8A7B947D-77C3-734F-AC02-2011BC1C13F9}" srcOrd="0" destOrd="0" presId="urn:microsoft.com/office/officeart/2008/layout/LinedList"/>
    <dgm:cxn modelId="{3AF0BC98-C228-304F-B22F-E6F54EB54143}" type="presOf" srcId="{3AE3C4CC-9237-4E21-A9AD-A114BA2A16FD}" destId="{6352C503-CE4C-5B42-BD15-D5FBF0D92E84}" srcOrd="0" destOrd="0" presId="urn:microsoft.com/office/officeart/2008/layout/LinedList"/>
    <dgm:cxn modelId="{27D820A7-3D86-A848-AFF7-D7320EA3A1FE}" type="presOf" srcId="{9C333449-8911-4287-8BDA-82FBC4C049DE}" destId="{5CED9329-713E-4A4B-A1E6-87A184212DD3}" srcOrd="0" destOrd="0" presId="urn:microsoft.com/office/officeart/2008/layout/LinedList"/>
    <dgm:cxn modelId="{4CFCD2AD-37AE-4B4A-83AF-DCB20CE28B8B}" srcId="{9C333449-8911-4287-8BDA-82FBC4C049DE}" destId="{1E8EF2EA-3286-4644-9DCC-39682B3BFA2D}" srcOrd="1" destOrd="0" parTransId="{8CBAE283-4286-4E6D-87CD-C4ABE80956D8}" sibTransId="{167B089C-BD21-48F3-BAC0-D74EC06E833C}"/>
    <dgm:cxn modelId="{A7A19FB8-7466-DD47-BBD8-75BA7B03AA4D}" type="presOf" srcId="{F6BCBAA9-EA21-4007-BD52-D7DC85A8AD17}" destId="{E38BE1CC-D063-AD45-A31E-03A3F58FED23}" srcOrd="0" destOrd="0" presId="urn:microsoft.com/office/officeart/2008/layout/LinedList"/>
    <dgm:cxn modelId="{696D8081-42D4-D447-9C86-86676AB8B2DF}" type="presParOf" srcId="{5CED9329-713E-4A4B-A1E6-87A184212DD3}" destId="{DC6F2A4E-A07A-944C-8F1A-C567E1B2AA9E}" srcOrd="0" destOrd="0" presId="urn:microsoft.com/office/officeart/2008/layout/LinedList"/>
    <dgm:cxn modelId="{7C2ED998-D075-8040-98C5-0D8E1BAE4E58}" type="presParOf" srcId="{5CED9329-713E-4A4B-A1E6-87A184212DD3}" destId="{3BA0224B-0989-7844-9F8C-6D11E0C7C2AF}" srcOrd="1" destOrd="0" presId="urn:microsoft.com/office/officeart/2008/layout/LinedList"/>
    <dgm:cxn modelId="{B51C5163-F615-604D-BD77-4056055C7FDF}" type="presParOf" srcId="{3BA0224B-0989-7844-9F8C-6D11E0C7C2AF}" destId="{E38BE1CC-D063-AD45-A31E-03A3F58FED23}" srcOrd="0" destOrd="0" presId="urn:microsoft.com/office/officeart/2008/layout/LinedList"/>
    <dgm:cxn modelId="{4A40367F-745E-834D-A960-1BF2D78873DD}" type="presParOf" srcId="{3BA0224B-0989-7844-9F8C-6D11E0C7C2AF}" destId="{7CE7DF1F-0A5A-0242-998A-B49034987502}" srcOrd="1" destOrd="0" presId="urn:microsoft.com/office/officeart/2008/layout/LinedList"/>
    <dgm:cxn modelId="{113B33B8-AAFD-3C48-945F-E090AB4A5B35}" type="presParOf" srcId="{5CED9329-713E-4A4B-A1E6-87A184212DD3}" destId="{45EFBE70-D5F2-1E42-9F13-EF80019D3986}" srcOrd="2" destOrd="0" presId="urn:microsoft.com/office/officeart/2008/layout/LinedList"/>
    <dgm:cxn modelId="{88AF71BD-1C41-E844-BBD7-062806739DFC}" type="presParOf" srcId="{5CED9329-713E-4A4B-A1E6-87A184212DD3}" destId="{42EB57EC-3152-6C47-9202-BE9F19FFC0DF}" srcOrd="3" destOrd="0" presId="urn:microsoft.com/office/officeart/2008/layout/LinedList"/>
    <dgm:cxn modelId="{9B4E7224-5E0B-DA46-AD5B-0587B2C15D80}" type="presParOf" srcId="{42EB57EC-3152-6C47-9202-BE9F19FFC0DF}" destId="{8A7B947D-77C3-734F-AC02-2011BC1C13F9}" srcOrd="0" destOrd="0" presId="urn:microsoft.com/office/officeart/2008/layout/LinedList"/>
    <dgm:cxn modelId="{1A071D6A-DCA6-C94C-9AD8-59384EE13E92}" type="presParOf" srcId="{42EB57EC-3152-6C47-9202-BE9F19FFC0DF}" destId="{A8258F7B-8BE3-344A-8B05-E85AE519F78D}" srcOrd="1" destOrd="0" presId="urn:microsoft.com/office/officeart/2008/layout/LinedList"/>
    <dgm:cxn modelId="{A0B9C82F-A98F-FF44-98DF-CEABEF70145D}" type="presParOf" srcId="{5CED9329-713E-4A4B-A1E6-87A184212DD3}" destId="{3F58D263-0A8A-C744-8F79-57E469C0C682}" srcOrd="4" destOrd="0" presId="urn:microsoft.com/office/officeart/2008/layout/LinedList"/>
    <dgm:cxn modelId="{0B9B7184-6FA5-2243-B511-55DC1BA395C7}" type="presParOf" srcId="{5CED9329-713E-4A4B-A1E6-87A184212DD3}" destId="{54CE01C9-FC45-A146-913A-09D35325E74B}" srcOrd="5" destOrd="0" presId="urn:microsoft.com/office/officeart/2008/layout/LinedList"/>
    <dgm:cxn modelId="{B16EC374-2908-824E-A6F5-D3ABBC1FDBA6}" type="presParOf" srcId="{54CE01C9-FC45-A146-913A-09D35325E74B}" destId="{6352C503-CE4C-5B42-BD15-D5FBF0D92E84}" srcOrd="0" destOrd="0" presId="urn:microsoft.com/office/officeart/2008/layout/LinedList"/>
    <dgm:cxn modelId="{05CD83CC-1B5D-704D-84E6-1D6ED2252433}" type="presParOf" srcId="{54CE01C9-FC45-A146-913A-09D35325E74B}" destId="{64673DB8-E2EB-654B-8242-056D2A3E66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B7CC4-0471-409F-91D6-9951360AF6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C7337-F98A-4AAD-898E-FB8ACFC640E7}">
      <dgm:prSet/>
      <dgm:spPr>
        <a:solidFill>
          <a:srgbClr val="D9BC1E"/>
        </a:solidFill>
      </dgm:spPr>
      <dgm:t>
        <a:bodyPr/>
        <a:lstStyle/>
        <a:p>
          <a:r>
            <a:rPr lang="en-US" dirty="0">
              <a:latin typeface="Aptos Display" panose="02110004020202020204"/>
            </a:rPr>
            <a:t>1,782</a:t>
          </a:r>
          <a:r>
            <a:rPr lang="en-US" dirty="0"/>
            <a:t> Caregiver neglect</a:t>
          </a:r>
        </a:p>
      </dgm:t>
    </dgm:pt>
    <dgm:pt modelId="{5AAF1C7D-6DF5-4250-B900-03F4C54A7A75}" type="parTrans" cxnId="{552D5FA1-8A27-43BB-9211-24282C82E3D1}">
      <dgm:prSet/>
      <dgm:spPr/>
      <dgm:t>
        <a:bodyPr/>
        <a:lstStyle/>
        <a:p>
          <a:endParaRPr lang="en-US"/>
        </a:p>
      </dgm:t>
    </dgm:pt>
    <dgm:pt modelId="{E7243DA5-85C5-466C-952F-685807FAE33D}" type="sibTrans" cxnId="{552D5FA1-8A27-43BB-9211-24282C82E3D1}">
      <dgm:prSet/>
      <dgm:spPr/>
      <dgm:t>
        <a:bodyPr/>
        <a:lstStyle/>
        <a:p>
          <a:endParaRPr lang="en-US"/>
        </a:p>
      </dgm:t>
    </dgm:pt>
    <dgm:pt modelId="{1F9F814F-5396-4D0B-B28E-26EDEBB1FE60}">
      <dgm:prSet/>
      <dgm:spPr>
        <a:solidFill>
          <a:srgbClr val="D9BC1E">
            <a:alpha val="68000"/>
          </a:srgbClr>
        </a:solidFill>
      </dgm:spPr>
      <dgm:t>
        <a:bodyPr/>
        <a:lstStyle/>
        <a:p>
          <a:r>
            <a:rPr lang="en-US" dirty="0">
              <a:latin typeface="Aptos Display" panose="02110004020202020204"/>
            </a:rPr>
            <a:t>3,555</a:t>
          </a:r>
          <a:r>
            <a:rPr lang="en-US" dirty="0"/>
            <a:t> Self Neglect</a:t>
          </a:r>
        </a:p>
      </dgm:t>
    </dgm:pt>
    <dgm:pt modelId="{DBB685FD-6011-4E6A-B877-4BA5AE678032}" type="parTrans" cxnId="{33AB9C02-0CE9-4FC9-B34B-FACD66A30E83}">
      <dgm:prSet/>
      <dgm:spPr/>
      <dgm:t>
        <a:bodyPr/>
        <a:lstStyle/>
        <a:p>
          <a:endParaRPr lang="en-US"/>
        </a:p>
      </dgm:t>
    </dgm:pt>
    <dgm:pt modelId="{5CE757B0-0FAF-4482-990B-CC3F02F8EE99}" type="sibTrans" cxnId="{33AB9C02-0CE9-4FC9-B34B-FACD66A30E83}">
      <dgm:prSet/>
      <dgm:spPr/>
      <dgm:t>
        <a:bodyPr/>
        <a:lstStyle/>
        <a:p>
          <a:endParaRPr lang="en-US"/>
        </a:p>
      </dgm:t>
    </dgm:pt>
    <dgm:pt modelId="{49692A1B-5406-C841-810B-7537B43D1F2B}" type="pres">
      <dgm:prSet presAssocID="{2ECB7CC4-0471-409F-91D6-9951360AF6A0}" presName="linear" presStyleCnt="0">
        <dgm:presLayoutVars>
          <dgm:animLvl val="lvl"/>
          <dgm:resizeHandles val="exact"/>
        </dgm:presLayoutVars>
      </dgm:prSet>
      <dgm:spPr/>
    </dgm:pt>
    <dgm:pt modelId="{1503B47F-A197-764D-BCE3-B2FA0EEF1E9B}" type="pres">
      <dgm:prSet presAssocID="{565C7337-F98A-4AAD-898E-FB8ACFC640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E565B7-5DAF-0749-8376-DA50780FB03F}" type="pres">
      <dgm:prSet presAssocID="{E7243DA5-85C5-466C-952F-685807FAE33D}" presName="spacer" presStyleCnt="0"/>
      <dgm:spPr/>
    </dgm:pt>
    <dgm:pt modelId="{BEB2FBCF-ED65-F041-A0CB-0A0E0346D4CD}" type="pres">
      <dgm:prSet presAssocID="{1F9F814F-5396-4D0B-B28E-26EDEBB1FE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AB9C02-0CE9-4FC9-B34B-FACD66A30E83}" srcId="{2ECB7CC4-0471-409F-91D6-9951360AF6A0}" destId="{1F9F814F-5396-4D0B-B28E-26EDEBB1FE60}" srcOrd="1" destOrd="0" parTransId="{DBB685FD-6011-4E6A-B877-4BA5AE678032}" sibTransId="{5CE757B0-0FAF-4482-990B-CC3F02F8EE99}"/>
    <dgm:cxn modelId="{48CA3C13-DD57-C643-A46A-F78450BD9F94}" type="presOf" srcId="{2ECB7CC4-0471-409F-91D6-9951360AF6A0}" destId="{49692A1B-5406-C841-810B-7537B43D1F2B}" srcOrd="0" destOrd="0" presId="urn:microsoft.com/office/officeart/2005/8/layout/vList2"/>
    <dgm:cxn modelId="{72DDF766-0CD3-4A6A-86AC-E19EFAF6B3DE}" type="presOf" srcId="{1F9F814F-5396-4D0B-B28E-26EDEBB1FE60}" destId="{BEB2FBCF-ED65-F041-A0CB-0A0E0346D4CD}" srcOrd="0" destOrd="0" presId="urn:microsoft.com/office/officeart/2005/8/layout/vList2"/>
    <dgm:cxn modelId="{552D5FA1-8A27-43BB-9211-24282C82E3D1}" srcId="{2ECB7CC4-0471-409F-91D6-9951360AF6A0}" destId="{565C7337-F98A-4AAD-898E-FB8ACFC640E7}" srcOrd="0" destOrd="0" parTransId="{5AAF1C7D-6DF5-4250-B900-03F4C54A7A75}" sibTransId="{E7243DA5-85C5-466C-952F-685807FAE33D}"/>
    <dgm:cxn modelId="{EABD9DBE-3C7D-4804-A2EB-42734C86A792}" type="presOf" srcId="{565C7337-F98A-4AAD-898E-FB8ACFC640E7}" destId="{1503B47F-A197-764D-BCE3-B2FA0EEF1E9B}" srcOrd="0" destOrd="0" presId="urn:microsoft.com/office/officeart/2005/8/layout/vList2"/>
    <dgm:cxn modelId="{937CBA6C-219F-4CC2-BDC2-AE6A5F81B0AD}" type="presParOf" srcId="{49692A1B-5406-C841-810B-7537B43D1F2B}" destId="{1503B47F-A197-764D-BCE3-B2FA0EEF1E9B}" srcOrd="0" destOrd="0" presId="urn:microsoft.com/office/officeart/2005/8/layout/vList2"/>
    <dgm:cxn modelId="{86082DDE-948E-419C-8DA3-72B7CFE09EDC}" type="presParOf" srcId="{49692A1B-5406-C841-810B-7537B43D1F2B}" destId="{38E565B7-5DAF-0749-8376-DA50780FB03F}" srcOrd="1" destOrd="0" presId="urn:microsoft.com/office/officeart/2005/8/layout/vList2"/>
    <dgm:cxn modelId="{D074981B-F528-4C61-91F0-73C2B53B9F55}" type="presParOf" srcId="{49692A1B-5406-C841-810B-7537B43D1F2B}" destId="{BEB2FBCF-ED65-F041-A0CB-0A0E0346D4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B7CC4-0471-409F-91D6-9951360AF6A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C7337-F98A-4AAD-898E-FB8ACFC640E7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90% family member/trusted friends</a:t>
          </a:r>
        </a:p>
      </dgm:t>
    </dgm:pt>
    <dgm:pt modelId="{5AAF1C7D-6DF5-4250-B900-03F4C54A7A75}" type="parTrans" cxnId="{552D5FA1-8A27-43BB-9211-24282C82E3D1}">
      <dgm:prSet/>
      <dgm:spPr/>
      <dgm:t>
        <a:bodyPr/>
        <a:lstStyle/>
        <a:p>
          <a:endParaRPr lang="en-US"/>
        </a:p>
      </dgm:t>
    </dgm:pt>
    <dgm:pt modelId="{E7243DA5-85C5-466C-952F-685807FAE33D}" type="sibTrans" cxnId="{552D5FA1-8A27-43BB-9211-24282C82E3D1}">
      <dgm:prSet/>
      <dgm:spPr/>
      <dgm:t>
        <a:bodyPr/>
        <a:lstStyle/>
        <a:p>
          <a:endParaRPr lang="en-US"/>
        </a:p>
      </dgm:t>
    </dgm:pt>
    <dgm:pt modelId="{1F9F814F-5396-4D0B-B28E-26EDEBB1FE60}">
      <dgm:prSet/>
      <dgm:spPr>
        <a:solidFill>
          <a:srgbClr val="D9BC1E"/>
        </a:solidFill>
      </dgm:spPr>
      <dgm:t>
        <a:bodyPr/>
        <a:lstStyle/>
        <a:p>
          <a:r>
            <a:rPr lang="en-US" dirty="0"/>
            <a:t>10% strangers and scams</a:t>
          </a:r>
        </a:p>
      </dgm:t>
    </dgm:pt>
    <dgm:pt modelId="{DBB685FD-6011-4E6A-B877-4BA5AE678032}" type="parTrans" cxnId="{33AB9C02-0CE9-4FC9-B34B-FACD66A30E83}">
      <dgm:prSet/>
      <dgm:spPr/>
      <dgm:t>
        <a:bodyPr/>
        <a:lstStyle/>
        <a:p>
          <a:endParaRPr lang="en-US"/>
        </a:p>
      </dgm:t>
    </dgm:pt>
    <dgm:pt modelId="{5CE757B0-0FAF-4482-990B-CC3F02F8EE99}" type="sibTrans" cxnId="{33AB9C02-0CE9-4FC9-B34B-FACD66A30E83}">
      <dgm:prSet/>
      <dgm:spPr/>
      <dgm:t>
        <a:bodyPr/>
        <a:lstStyle/>
        <a:p>
          <a:endParaRPr lang="en-US"/>
        </a:p>
      </dgm:t>
    </dgm:pt>
    <dgm:pt modelId="{F5E2EA02-1243-CD4A-97B3-AF80B8687B49}" type="pres">
      <dgm:prSet presAssocID="{2ECB7CC4-0471-409F-91D6-9951360AF6A0}" presName="diagram" presStyleCnt="0">
        <dgm:presLayoutVars>
          <dgm:dir/>
          <dgm:resizeHandles val="exact"/>
        </dgm:presLayoutVars>
      </dgm:prSet>
      <dgm:spPr/>
    </dgm:pt>
    <dgm:pt modelId="{74718FE9-3202-354E-9069-D32D5C3969BC}" type="pres">
      <dgm:prSet presAssocID="{565C7337-F98A-4AAD-898E-FB8ACFC640E7}" presName="node" presStyleLbl="node1" presStyleIdx="0" presStyleCnt="2">
        <dgm:presLayoutVars>
          <dgm:bulletEnabled val="1"/>
        </dgm:presLayoutVars>
      </dgm:prSet>
      <dgm:spPr/>
    </dgm:pt>
    <dgm:pt modelId="{ADF5446A-4B53-3846-9CEC-5B9443460028}" type="pres">
      <dgm:prSet presAssocID="{E7243DA5-85C5-466C-952F-685807FAE33D}" presName="sibTrans" presStyleCnt="0"/>
      <dgm:spPr/>
    </dgm:pt>
    <dgm:pt modelId="{C08C880B-5E8E-7C44-9A33-3AFE328DE80E}" type="pres">
      <dgm:prSet presAssocID="{1F9F814F-5396-4D0B-B28E-26EDEBB1FE60}" presName="node" presStyleLbl="node1" presStyleIdx="1" presStyleCnt="2">
        <dgm:presLayoutVars>
          <dgm:bulletEnabled val="1"/>
        </dgm:presLayoutVars>
      </dgm:prSet>
      <dgm:spPr/>
    </dgm:pt>
  </dgm:ptLst>
  <dgm:cxnLst>
    <dgm:cxn modelId="{33AB9C02-0CE9-4FC9-B34B-FACD66A30E83}" srcId="{2ECB7CC4-0471-409F-91D6-9951360AF6A0}" destId="{1F9F814F-5396-4D0B-B28E-26EDEBB1FE60}" srcOrd="1" destOrd="0" parTransId="{DBB685FD-6011-4E6A-B877-4BA5AE678032}" sibTransId="{5CE757B0-0FAF-4482-990B-CC3F02F8EE99}"/>
    <dgm:cxn modelId="{067D819B-95BD-9547-A9C4-49D3B13E821D}" type="presOf" srcId="{1F9F814F-5396-4D0B-B28E-26EDEBB1FE60}" destId="{C08C880B-5E8E-7C44-9A33-3AFE328DE80E}" srcOrd="0" destOrd="0" presId="urn:microsoft.com/office/officeart/2005/8/layout/default"/>
    <dgm:cxn modelId="{552D5FA1-8A27-43BB-9211-24282C82E3D1}" srcId="{2ECB7CC4-0471-409F-91D6-9951360AF6A0}" destId="{565C7337-F98A-4AAD-898E-FB8ACFC640E7}" srcOrd="0" destOrd="0" parTransId="{5AAF1C7D-6DF5-4250-B900-03F4C54A7A75}" sibTransId="{E7243DA5-85C5-466C-952F-685807FAE33D}"/>
    <dgm:cxn modelId="{5C58FDA9-1031-2648-A3FE-E8C1A7244887}" type="presOf" srcId="{565C7337-F98A-4AAD-898E-FB8ACFC640E7}" destId="{74718FE9-3202-354E-9069-D32D5C3969BC}" srcOrd="0" destOrd="0" presId="urn:microsoft.com/office/officeart/2005/8/layout/default"/>
    <dgm:cxn modelId="{EADF8BFA-DA53-9B45-8517-B5D61A4650FD}" type="presOf" srcId="{2ECB7CC4-0471-409F-91D6-9951360AF6A0}" destId="{F5E2EA02-1243-CD4A-97B3-AF80B8687B49}" srcOrd="0" destOrd="0" presId="urn:microsoft.com/office/officeart/2005/8/layout/default"/>
    <dgm:cxn modelId="{76888BCE-7B2C-1949-BA43-20991F7585DC}" type="presParOf" srcId="{F5E2EA02-1243-CD4A-97B3-AF80B8687B49}" destId="{74718FE9-3202-354E-9069-D32D5C3969BC}" srcOrd="0" destOrd="0" presId="urn:microsoft.com/office/officeart/2005/8/layout/default"/>
    <dgm:cxn modelId="{54EED917-C2A0-B241-9E39-90AEEB8375D9}" type="presParOf" srcId="{F5E2EA02-1243-CD4A-97B3-AF80B8687B49}" destId="{ADF5446A-4B53-3846-9CEC-5B9443460028}" srcOrd="1" destOrd="0" presId="urn:microsoft.com/office/officeart/2005/8/layout/default"/>
    <dgm:cxn modelId="{05025477-DAC6-CC47-A4B2-E75059D0250A}" type="presParOf" srcId="{F5E2EA02-1243-CD4A-97B3-AF80B8687B49}" destId="{C08C880B-5E8E-7C44-9A33-3AFE328DE8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CB7CC4-0471-409F-91D6-9951360AF6A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C7337-F98A-4AAD-898E-FB8ACFC640E7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Changes </a:t>
          </a:r>
          <a:r>
            <a:rPr lang="en-US" sz="2000" dirty="0">
              <a:latin typeface="Aptos Display" panose="02110004020202020204"/>
            </a:rPr>
            <a:t>in</a:t>
          </a:r>
          <a:r>
            <a:rPr lang="en-US" sz="2000" dirty="0"/>
            <a:t> appearance, health status, personal habits</a:t>
          </a:r>
        </a:p>
      </dgm:t>
    </dgm:pt>
    <dgm:pt modelId="{5AAF1C7D-6DF5-4250-B900-03F4C54A7A75}" type="parTrans" cxnId="{552D5FA1-8A27-43BB-9211-24282C82E3D1}">
      <dgm:prSet/>
      <dgm:spPr/>
      <dgm:t>
        <a:bodyPr/>
        <a:lstStyle/>
        <a:p>
          <a:endParaRPr lang="en-US"/>
        </a:p>
      </dgm:t>
    </dgm:pt>
    <dgm:pt modelId="{E7243DA5-85C5-466C-952F-685807FAE33D}" type="sibTrans" cxnId="{552D5FA1-8A27-43BB-9211-24282C82E3D1}">
      <dgm:prSet/>
      <dgm:spPr/>
      <dgm:t>
        <a:bodyPr/>
        <a:lstStyle/>
        <a:p>
          <a:endParaRPr lang="en-US"/>
        </a:p>
      </dgm:t>
    </dgm:pt>
    <dgm:pt modelId="{1F9F814F-5396-4D0B-B28E-26EDEBB1FE60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Bruises and bandages</a:t>
          </a:r>
        </a:p>
      </dgm:t>
    </dgm:pt>
    <dgm:pt modelId="{DBB685FD-6011-4E6A-B877-4BA5AE678032}" type="parTrans" cxnId="{33AB9C02-0CE9-4FC9-B34B-FACD66A30E83}">
      <dgm:prSet/>
      <dgm:spPr/>
      <dgm:t>
        <a:bodyPr/>
        <a:lstStyle/>
        <a:p>
          <a:endParaRPr lang="en-US"/>
        </a:p>
      </dgm:t>
    </dgm:pt>
    <dgm:pt modelId="{5CE757B0-0FAF-4482-990B-CC3F02F8EE99}" type="sibTrans" cxnId="{33AB9C02-0CE9-4FC9-B34B-FACD66A30E83}">
      <dgm:prSet/>
      <dgm:spPr/>
      <dgm:t>
        <a:bodyPr/>
        <a:lstStyle/>
        <a:p>
          <a:endParaRPr lang="en-US"/>
        </a:p>
      </dgm:t>
    </dgm:pt>
    <dgm:pt modelId="{BD797361-5540-1541-AD4D-C5390AF70E65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Change in Banking patterns, spending habits</a:t>
          </a:r>
        </a:p>
      </dgm:t>
    </dgm:pt>
    <dgm:pt modelId="{0A1B9A5D-7133-3A4A-B415-721855C9E7F9}" type="parTrans" cxnId="{5D9F519A-CE8C-D949-A7E0-6420E2B49417}">
      <dgm:prSet/>
      <dgm:spPr/>
      <dgm:t>
        <a:bodyPr/>
        <a:lstStyle/>
        <a:p>
          <a:endParaRPr lang="en-US"/>
        </a:p>
      </dgm:t>
    </dgm:pt>
    <dgm:pt modelId="{089A40F2-433F-8046-90CF-AF6C47CB238A}" type="sibTrans" cxnId="{5D9F519A-CE8C-D949-A7E0-6420E2B49417}">
      <dgm:prSet/>
      <dgm:spPr/>
      <dgm:t>
        <a:bodyPr/>
        <a:lstStyle/>
        <a:p>
          <a:endParaRPr lang="en-US"/>
        </a:p>
      </dgm:t>
    </dgm:pt>
    <dgm:pt modelId="{A3900679-D08C-2B47-B016-CF9C433962C9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Signs of confusion, social changes (less talkative, more guarded)</a:t>
          </a:r>
        </a:p>
      </dgm:t>
    </dgm:pt>
    <dgm:pt modelId="{14F5D132-5631-F44C-9DC6-727A540028E1}" type="parTrans" cxnId="{45986301-198D-C646-B5A1-CB5EA902D0C1}">
      <dgm:prSet/>
      <dgm:spPr/>
      <dgm:t>
        <a:bodyPr/>
        <a:lstStyle/>
        <a:p>
          <a:endParaRPr lang="en-US"/>
        </a:p>
      </dgm:t>
    </dgm:pt>
    <dgm:pt modelId="{CC00B63B-F787-1B47-B801-DA415357C329}" type="sibTrans" cxnId="{45986301-198D-C646-B5A1-CB5EA902D0C1}">
      <dgm:prSet/>
      <dgm:spPr/>
      <dgm:t>
        <a:bodyPr/>
        <a:lstStyle/>
        <a:p>
          <a:endParaRPr lang="en-US"/>
        </a:p>
      </dgm:t>
    </dgm:pt>
    <dgm:pt modelId="{917D14FA-C9D2-EE4F-81F0-697C9E8DB779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2000" dirty="0">
              <a:latin typeface="Aptos Display" panose="02110004020202020204"/>
            </a:rPr>
            <a:t>Change in</a:t>
          </a:r>
          <a:r>
            <a:rPr lang="en-US" sz="2000" dirty="0"/>
            <a:t> Physician, Attorney</a:t>
          </a:r>
        </a:p>
      </dgm:t>
    </dgm:pt>
    <dgm:pt modelId="{D8BFEB25-3531-9C4C-AA36-B53501E2C60C}" type="parTrans" cxnId="{3D82C99B-620C-E545-8B36-5FB3ACA8C0D3}">
      <dgm:prSet/>
      <dgm:spPr/>
      <dgm:t>
        <a:bodyPr/>
        <a:lstStyle/>
        <a:p>
          <a:endParaRPr lang="en-US"/>
        </a:p>
      </dgm:t>
    </dgm:pt>
    <dgm:pt modelId="{9D602A0A-801A-1345-A4C4-EFF20883FC54}" type="sibTrans" cxnId="{3D82C99B-620C-E545-8B36-5FB3ACA8C0D3}">
      <dgm:prSet/>
      <dgm:spPr/>
      <dgm:t>
        <a:bodyPr/>
        <a:lstStyle/>
        <a:p>
          <a:endParaRPr lang="en-US"/>
        </a:p>
      </dgm:t>
    </dgm:pt>
    <dgm:pt modelId="{41F87D88-E140-024F-BD60-F3E769F9B8AF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Unpaid bills, unread mail, piling up</a:t>
          </a:r>
        </a:p>
      </dgm:t>
    </dgm:pt>
    <dgm:pt modelId="{08E5DED2-90EB-B044-A6DA-04ACDD1ED876}" type="parTrans" cxnId="{A095BEAC-40BF-C54F-9117-E6D95ADB2601}">
      <dgm:prSet/>
      <dgm:spPr/>
      <dgm:t>
        <a:bodyPr/>
        <a:lstStyle/>
        <a:p>
          <a:endParaRPr lang="en-US"/>
        </a:p>
      </dgm:t>
    </dgm:pt>
    <dgm:pt modelId="{03D0EA55-F811-F345-9610-E63035CFAC11}" type="sibTrans" cxnId="{A095BEAC-40BF-C54F-9117-E6D95ADB2601}">
      <dgm:prSet/>
      <dgm:spPr/>
      <dgm:t>
        <a:bodyPr/>
        <a:lstStyle/>
        <a:p>
          <a:endParaRPr lang="en-US"/>
        </a:p>
      </dgm:t>
    </dgm:pt>
    <dgm:pt modelId="{F15E9773-541C-F040-AFE7-D3392F5E3979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Missed appointments</a:t>
          </a:r>
        </a:p>
      </dgm:t>
    </dgm:pt>
    <dgm:pt modelId="{4F287C13-98F7-F548-9FCE-ABD7357BE3F4}" type="parTrans" cxnId="{723A7E74-83C1-7541-92B6-94872BD82E7F}">
      <dgm:prSet/>
      <dgm:spPr/>
      <dgm:t>
        <a:bodyPr/>
        <a:lstStyle/>
        <a:p>
          <a:endParaRPr lang="en-US"/>
        </a:p>
      </dgm:t>
    </dgm:pt>
    <dgm:pt modelId="{CE4FCFFF-C0B9-284F-9543-03DE64FF097D}" type="sibTrans" cxnId="{723A7E74-83C1-7541-92B6-94872BD82E7F}">
      <dgm:prSet/>
      <dgm:spPr/>
      <dgm:t>
        <a:bodyPr/>
        <a:lstStyle/>
        <a:p>
          <a:endParaRPr lang="en-US"/>
        </a:p>
      </dgm:t>
    </dgm:pt>
    <dgm:pt modelId="{05595ABB-0D37-8E48-9CA6-48BB97EE9E80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Missing Personal Items</a:t>
          </a:r>
        </a:p>
      </dgm:t>
    </dgm:pt>
    <dgm:pt modelId="{42C8E004-5575-A441-9DD8-26199D5E44FD}" type="parTrans" cxnId="{F2980C36-9363-A140-B8A3-956CB6C68EED}">
      <dgm:prSet/>
      <dgm:spPr/>
      <dgm:t>
        <a:bodyPr/>
        <a:lstStyle/>
        <a:p>
          <a:endParaRPr lang="en-US"/>
        </a:p>
      </dgm:t>
    </dgm:pt>
    <dgm:pt modelId="{15DFAC3D-EC32-3547-9AFC-6F1040C192C4}" type="sibTrans" cxnId="{F2980C36-9363-A140-B8A3-956CB6C68EED}">
      <dgm:prSet/>
      <dgm:spPr/>
      <dgm:t>
        <a:bodyPr/>
        <a:lstStyle/>
        <a:p>
          <a:endParaRPr lang="en-US"/>
        </a:p>
      </dgm:t>
    </dgm:pt>
    <dgm:pt modelId="{38D6D6FB-8E81-3C42-914B-8CA33369BAAB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Strange Visitors</a:t>
          </a:r>
        </a:p>
      </dgm:t>
    </dgm:pt>
    <dgm:pt modelId="{7AB87973-2A82-7C49-90A4-73A52D663373}" type="parTrans" cxnId="{2B2313FC-87F2-BA48-975B-3EFDDC4B0381}">
      <dgm:prSet/>
      <dgm:spPr/>
    </dgm:pt>
    <dgm:pt modelId="{78177E68-0E18-EB48-A0A5-F0EFC8E4AA53}" type="sibTrans" cxnId="{2B2313FC-87F2-BA48-975B-3EFDDC4B0381}">
      <dgm:prSet/>
      <dgm:spPr/>
    </dgm:pt>
    <dgm:pt modelId="{2FCFC451-6A9A-F14D-8650-315F9251BA82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New found Enthusiasm</a:t>
          </a:r>
        </a:p>
      </dgm:t>
    </dgm:pt>
    <dgm:pt modelId="{409FE9DC-EC88-E24E-AE5B-B130397DC23C}" type="parTrans" cxnId="{1E6F42AD-2CF8-494F-8D60-BD16591114CA}">
      <dgm:prSet/>
      <dgm:spPr/>
    </dgm:pt>
    <dgm:pt modelId="{F2830456-A423-5B47-8EA5-A34A72FF5565}" type="sibTrans" cxnId="{1E6F42AD-2CF8-494F-8D60-BD16591114CA}">
      <dgm:prSet/>
      <dgm:spPr/>
    </dgm:pt>
    <dgm:pt modelId="{F5E2EA02-1243-CD4A-97B3-AF80B8687B49}" type="pres">
      <dgm:prSet presAssocID="{2ECB7CC4-0471-409F-91D6-9951360AF6A0}" presName="diagram" presStyleCnt="0">
        <dgm:presLayoutVars>
          <dgm:dir/>
          <dgm:resizeHandles val="exact"/>
        </dgm:presLayoutVars>
      </dgm:prSet>
      <dgm:spPr/>
    </dgm:pt>
    <dgm:pt modelId="{74718FE9-3202-354E-9069-D32D5C3969BC}" type="pres">
      <dgm:prSet presAssocID="{565C7337-F98A-4AAD-898E-FB8ACFC640E7}" presName="node" presStyleLbl="node1" presStyleIdx="0" presStyleCnt="10" custScaleX="101950" custScaleY="100073">
        <dgm:presLayoutVars>
          <dgm:bulletEnabled val="1"/>
        </dgm:presLayoutVars>
      </dgm:prSet>
      <dgm:spPr/>
    </dgm:pt>
    <dgm:pt modelId="{ADF5446A-4B53-3846-9CEC-5B9443460028}" type="pres">
      <dgm:prSet presAssocID="{E7243DA5-85C5-466C-952F-685807FAE33D}" presName="sibTrans" presStyleCnt="0"/>
      <dgm:spPr/>
    </dgm:pt>
    <dgm:pt modelId="{69615837-73C1-BE4F-B3BB-C301AE867E00}" type="pres">
      <dgm:prSet presAssocID="{BD797361-5540-1541-AD4D-C5390AF70E65}" presName="node" presStyleLbl="node1" presStyleIdx="1" presStyleCnt="10">
        <dgm:presLayoutVars>
          <dgm:bulletEnabled val="1"/>
        </dgm:presLayoutVars>
      </dgm:prSet>
      <dgm:spPr/>
    </dgm:pt>
    <dgm:pt modelId="{79115FAE-4DC5-B84E-BBEB-1328F8FEAFD6}" type="pres">
      <dgm:prSet presAssocID="{089A40F2-433F-8046-90CF-AF6C47CB238A}" presName="sibTrans" presStyleCnt="0"/>
      <dgm:spPr/>
    </dgm:pt>
    <dgm:pt modelId="{7BC92B5A-EF4D-764D-BC02-F26161FE55F7}" type="pres">
      <dgm:prSet presAssocID="{41F87D88-E140-024F-BD60-F3E769F9B8AF}" presName="node" presStyleLbl="node1" presStyleIdx="2" presStyleCnt="10">
        <dgm:presLayoutVars>
          <dgm:bulletEnabled val="1"/>
        </dgm:presLayoutVars>
      </dgm:prSet>
      <dgm:spPr/>
    </dgm:pt>
    <dgm:pt modelId="{1F5C6411-777D-7946-BBEB-253F70DECDA8}" type="pres">
      <dgm:prSet presAssocID="{03D0EA55-F811-F345-9610-E63035CFAC11}" presName="sibTrans" presStyleCnt="0"/>
      <dgm:spPr/>
    </dgm:pt>
    <dgm:pt modelId="{B3A70199-8A47-CB45-B96F-CD4BCB2AEC1D}" type="pres">
      <dgm:prSet presAssocID="{F15E9773-541C-F040-AFE7-D3392F5E3979}" presName="node" presStyleLbl="node1" presStyleIdx="3" presStyleCnt="10">
        <dgm:presLayoutVars>
          <dgm:bulletEnabled val="1"/>
        </dgm:presLayoutVars>
      </dgm:prSet>
      <dgm:spPr/>
    </dgm:pt>
    <dgm:pt modelId="{F5ABE32F-57F5-8A4C-AFB5-F5C1C48E124F}" type="pres">
      <dgm:prSet presAssocID="{CE4FCFFF-C0B9-284F-9543-03DE64FF097D}" presName="sibTrans" presStyleCnt="0"/>
      <dgm:spPr/>
    </dgm:pt>
    <dgm:pt modelId="{652ADC72-45C9-A249-B230-E7949853BE23}" type="pres">
      <dgm:prSet presAssocID="{05595ABB-0D37-8E48-9CA6-48BB97EE9E80}" presName="node" presStyleLbl="node1" presStyleIdx="4" presStyleCnt="10">
        <dgm:presLayoutVars>
          <dgm:bulletEnabled val="1"/>
        </dgm:presLayoutVars>
      </dgm:prSet>
      <dgm:spPr/>
    </dgm:pt>
    <dgm:pt modelId="{9288364C-3D07-B44A-83DA-3CB503DF49DA}" type="pres">
      <dgm:prSet presAssocID="{15DFAC3D-EC32-3547-9AFC-6F1040C192C4}" presName="sibTrans" presStyleCnt="0"/>
      <dgm:spPr/>
    </dgm:pt>
    <dgm:pt modelId="{7A30A43B-BC7E-074E-AA25-0D8E4C672781}" type="pres">
      <dgm:prSet presAssocID="{A3900679-D08C-2B47-B016-CF9C433962C9}" presName="node" presStyleLbl="node1" presStyleIdx="5" presStyleCnt="10">
        <dgm:presLayoutVars>
          <dgm:bulletEnabled val="1"/>
        </dgm:presLayoutVars>
      </dgm:prSet>
      <dgm:spPr/>
    </dgm:pt>
    <dgm:pt modelId="{2AD132A4-94C8-8C43-B56A-F867BFA1FFBA}" type="pres">
      <dgm:prSet presAssocID="{CC00B63B-F787-1B47-B801-DA415357C329}" presName="sibTrans" presStyleCnt="0"/>
      <dgm:spPr/>
    </dgm:pt>
    <dgm:pt modelId="{12A1633F-DD9B-9546-82B6-8948059C0914}" type="pres">
      <dgm:prSet presAssocID="{917D14FA-C9D2-EE4F-81F0-697C9E8DB779}" presName="node" presStyleLbl="node1" presStyleIdx="6" presStyleCnt="10">
        <dgm:presLayoutVars>
          <dgm:bulletEnabled val="1"/>
        </dgm:presLayoutVars>
      </dgm:prSet>
      <dgm:spPr/>
    </dgm:pt>
    <dgm:pt modelId="{6517BE07-29F5-4A41-AAAC-975349730468}" type="pres">
      <dgm:prSet presAssocID="{9D602A0A-801A-1345-A4C4-EFF20883FC54}" presName="sibTrans" presStyleCnt="0"/>
      <dgm:spPr/>
    </dgm:pt>
    <dgm:pt modelId="{C08C880B-5E8E-7C44-9A33-3AFE328DE80E}" type="pres">
      <dgm:prSet presAssocID="{1F9F814F-5396-4D0B-B28E-26EDEBB1FE60}" presName="node" presStyleLbl="node1" presStyleIdx="7" presStyleCnt="10">
        <dgm:presLayoutVars>
          <dgm:bulletEnabled val="1"/>
        </dgm:presLayoutVars>
      </dgm:prSet>
      <dgm:spPr/>
    </dgm:pt>
    <dgm:pt modelId="{53CDF04C-DBA6-2F43-AF97-BA331BEAACB5}" type="pres">
      <dgm:prSet presAssocID="{5CE757B0-0FAF-4482-990B-CC3F02F8EE99}" presName="sibTrans" presStyleCnt="0"/>
      <dgm:spPr/>
    </dgm:pt>
    <dgm:pt modelId="{E70603AC-8D03-5546-B0BF-EF97EC789353}" type="pres">
      <dgm:prSet presAssocID="{38D6D6FB-8E81-3C42-914B-8CA33369BAAB}" presName="node" presStyleLbl="node1" presStyleIdx="8" presStyleCnt="10">
        <dgm:presLayoutVars>
          <dgm:bulletEnabled val="1"/>
        </dgm:presLayoutVars>
      </dgm:prSet>
      <dgm:spPr/>
    </dgm:pt>
    <dgm:pt modelId="{CFF0226E-77E5-5C4A-A597-5A466F9FC0A0}" type="pres">
      <dgm:prSet presAssocID="{78177E68-0E18-EB48-A0A5-F0EFC8E4AA53}" presName="sibTrans" presStyleCnt="0"/>
      <dgm:spPr/>
    </dgm:pt>
    <dgm:pt modelId="{CF714442-8B50-4442-AC99-FCDE02C931D7}" type="pres">
      <dgm:prSet presAssocID="{2FCFC451-6A9A-F14D-8650-315F9251BA82}" presName="node" presStyleLbl="node1" presStyleIdx="9" presStyleCnt="10">
        <dgm:presLayoutVars>
          <dgm:bulletEnabled val="1"/>
        </dgm:presLayoutVars>
      </dgm:prSet>
      <dgm:spPr/>
    </dgm:pt>
  </dgm:ptLst>
  <dgm:cxnLst>
    <dgm:cxn modelId="{45986301-198D-C646-B5A1-CB5EA902D0C1}" srcId="{2ECB7CC4-0471-409F-91D6-9951360AF6A0}" destId="{A3900679-D08C-2B47-B016-CF9C433962C9}" srcOrd="5" destOrd="0" parTransId="{14F5D132-5631-F44C-9DC6-727A540028E1}" sibTransId="{CC00B63B-F787-1B47-B801-DA415357C329}"/>
    <dgm:cxn modelId="{33AB9C02-0CE9-4FC9-B34B-FACD66A30E83}" srcId="{2ECB7CC4-0471-409F-91D6-9951360AF6A0}" destId="{1F9F814F-5396-4D0B-B28E-26EDEBB1FE60}" srcOrd="7" destOrd="0" parTransId="{DBB685FD-6011-4E6A-B877-4BA5AE678032}" sibTransId="{5CE757B0-0FAF-4482-990B-CC3F02F8EE99}"/>
    <dgm:cxn modelId="{AAFBBE17-7327-A942-A27E-B74910675EAD}" type="presOf" srcId="{BD797361-5540-1541-AD4D-C5390AF70E65}" destId="{69615837-73C1-BE4F-B3BB-C301AE867E00}" srcOrd="0" destOrd="0" presId="urn:microsoft.com/office/officeart/2005/8/layout/default"/>
    <dgm:cxn modelId="{F2980C36-9363-A140-B8A3-956CB6C68EED}" srcId="{2ECB7CC4-0471-409F-91D6-9951360AF6A0}" destId="{05595ABB-0D37-8E48-9CA6-48BB97EE9E80}" srcOrd="4" destOrd="0" parTransId="{42C8E004-5575-A441-9DD8-26199D5E44FD}" sibTransId="{15DFAC3D-EC32-3547-9AFC-6F1040C192C4}"/>
    <dgm:cxn modelId="{E9857849-E1BD-D144-9541-687E23030E7F}" type="presOf" srcId="{41F87D88-E140-024F-BD60-F3E769F9B8AF}" destId="{7BC92B5A-EF4D-764D-BC02-F26161FE55F7}" srcOrd="0" destOrd="0" presId="urn:microsoft.com/office/officeart/2005/8/layout/default"/>
    <dgm:cxn modelId="{723A7E74-83C1-7541-92B6-94872BD82E7F}" srcId="{2ECB7CC4-0471-409F-91D6-9951360AF6A0}" destId="{F15E9773-541C-F040-AFE7-D3392F5E3979}" srcOrd="3" destOrd="0" parTransId="{4F287C13-98F7-F548-9FCE-ABD7357BE3F4}" sibTransId="{CE4FCFFF-C0B9-284F-9543-03DE64FF097D}"/>
    <dgm:cxn modelId="{59BBA184-89A1-B646-B0F7-0EC733F59BB7}" type="presOf" srcId="{917D14FA-C9D2-EE4F-81F0-697C9E8DB779}" destId="{12A1633F-DD9B-9546-82B6-8948059C0914}" srcOrd="0" destOrd="0" presId="urn:microsoft.com/office/officeart/2005/8/layout/default"/>
    <dgm:cxn modelId="{CB58E28F-F089-2E44-9335-301CCA4C286F}" type="presOf" srcId="{05595ABB-0D37-8E48-9CA6-48BB97EE9E80}" destId="{652ADC72-45C9-A249-B230-E7949853BE23}" srcOrd="0" destOrd="0" presId="urn:microsoft.com/office/officeart/2005/8/layout/default"/>
    <dgm:cxn modelId="{A0040398-B3E5-3847-BB40-C31F708B635A}" type="presOf" srcId="{A3900679-D08C-2B47-B016-CF9C433962C9}" destId="{7A30A43B-BC7E-074E-AA25-0D8E4C672781}" srcOrd="0" destOrd="0" presId="urn:microsoft.com/office/officeart/2005/8/layout/default"/>
    <dgm:cxn modelId="{5D9F519A-CE8C-D949-A7E0-6420E2B49417}" srcId="{2ECB7CC4-0471-409F-91D6-9951360AF6A0}" destId="{BD797361-5540-1541-AD4D-C5390AF70E65}" srcOrd="1" destOrd="0" parTransId="{0A1B9A5D-7133-3A4A-B415-721855C9E7F9}" sibTransId="{089A40F2-433F-8046-90CF-AF6C47CB238A}"/>
    <dgm:cxn modelId="{9787749A-87CB-0349-9A99-6D7D41033488}" type="presOf" srcId="{2FCFC451-6A9A-F14D-8650-315F9251BA82}" destId="{CF714442-8B50-4442-AC99-FCDE02C931D7}" srcOrd="0" destOrd="0" presId="urn:microsoft.com/office/officeart/2005/8/layout/default"/>
    <dgm:cxn modelId="{067D819B-95BD-9547-A9C4-49D3B13E821D}" type="presOf" srcId="{1F9F814F-5396-4D0B-B28E-26EDEBB1FE60}" destId="{C08C880B-5E8E-7C44-9A33-3AFE328DE80E}" srcOrd="0" destOrd="0" presId="urn:microsoft.com/office/officeart/2005/8/layout/default"/>
    <dgm:cxn modelId="{3D82C99B-620C-E545-8B36-5FB3ACA8C0D3}" srcId="{2ECB7CC4-0471-409F-91D6-9951360AF6A0}" destId="{917D14FA-C9D2-EE4F-81F0-697C9E8DB779}" srcOrd="6" destOrd="0" parTransId="{D8BFEB25-3531-9C4C-AA36-B53501E2C60C}" sibTransId="{9D602A0A-801A-1345-A4C4-EFF20883FC54}"/>
    <dgm:cxn modelId="{552D5FA1-8A27-43BB-9211-24282C82E3D1}" srcId="{2ECB7CC4-0471-409F-91D6-9951360AF6A0}" destId="{565C7337-F98A-4AAD-898E-FB8ACFC640E7}" srcOrd="0" destOrd="0" parTransId="{5AAF1C7D-6DF5-4250-B900-03F4C54A7A75}" sibTransId="{E7243DA5-85C5-466C-952F-685807FAE33D}"/>
    <dgm:cxn modelId="{5C58FDA9-1031-2648-A3FE-E8C1A7244887}" type="presOf" srcId="{565C7337-F98A-4AAD-898E-FB8ACFC640E7}" destId="{74718FE9-3202-354E-9069-D32D5C3969BC}" srcOrd="0" destOrd="0" presId="urn:microsoft.com/office/officeart/2005/8/layout/default"/>
    <dgm:cxn modelId="{A095BEAC-40BF-C54F-9117-E6D95ADB2601}" srcId="{2ECB7CC4-0471-409F-91D6-9951360AF6A0}" destId="{41F87D88-E140-024F-BD60-F3E769F9B8AF}" srcOrd="2" destOrd="0" parTransId="{08E5DED2-90EB-B044-A6DA-04ACDD1ED876}" sibTransId="{03D0EA55-F811-F345-9610-E63035CFAC11}"/>
    <dgm:cxn modelId="{1E6F42AD-2CF8-494F-8D60-BD16591114CA}" srcId="{2ECB7CC4-0471-409F-91D6-9951360AF6A0}" destId="{2FCFC451-6A9A-F14D-8650-315F9251BA82}" srcOrd="9" destOrd="0" parTransId="{409FE9DC-EC88-E24E-AE5B-B130397DC23C}" sibTransId="{F2830456-A423-5B47-8EA5-A34A72FF5565}"/>
    <dgm:cxn modelId="{5C1EC7BF-0063-544F-BD15-68F1606E21F8}" type="presOf" srcId="{38D6D6FB-8E81-3C42-914B-8CA33369BAAB}" destId="{E70603AC-8D03-5546-B0BF-EF97EC789353}" srcOrd="0" destOrd="0" presId="urn:microsoft.com/office/officeart/2005/8/layout/default"/>
    <dgm:cxn modelId="{EADF8BFA-DA53-9B45-8517-B5D61A4650FD}" type="presOf" srcId="{2ECB7CC4-0471-409F-91D6-9951360AF6A0}" destId="{F5E2EA02-1243-CD4A-97B3-AF80B8687B49}" srcOrd="0" destOrd="0" presId="urn:microsoft.com/office/officeart/2005/8/layout/default"/>
    <dgm:cxn modelId="{2B2313FC-87F2-BA48-975B-3EFDDC4B0381}" srcId="{2ECB7CC4-0471-409F-91D6-9951360AF6A0}" destId="{38D6D6FB-8E81-3C42-914B-8CA33369BAAB}" srcOrd="8" destOrd="0" parTransId="{7AB87973-2A82-7C49-90A4-73A52D663373}" sibTransId="{78177E68-0E18-EB48-A0A5-F0EFC8E4AA53}"/>
    <dgm:cxn modelId="{BC1925FF-4F23-5B48-9405-A2083D09C923}" type="presOf" srcId="{F15E9773-541C-F040-AFE7-D3392F5E3979}" destId="{B3A70199-8A47-CB45-B96F-CD4BCB2AEC1D}" srcOrd="0" destOrd="0" presId="urn:microsoft.com/office/officeart/2005/8/layout/default"/>
    <dgm:cxn modelId="{76888BCE-7B2C-1949-BA43-20991F7585DC}" type="presParOf" srcId="{F5E2EA02-1243-CD4A-97B3-AF80B8687B49}" destId="{74718FE9-3202-354E-9069-D32D5C3969BC}" srcOrd="0" destOrd="0" presId="urn:microsoft.com/office/officeart/2005/8/layout/default"/>
    <dgm:cxn modelId="{54EED917-C2A0-B241-9E39-90AEEB8375D9}" type="presParOf" srcId="{F5E2EA02-1243-CD4A-97B3-AF80B8687B49}" destId="{ADF5446A-4B53-3846-9CEC-5B9443460028}" srcOrd="1" destOrd="0" presId="urn:microsoft.com/office/officeart/2005/8/layout/default"/>
    <dgm:cxn modelId="{BA8AA7BD-95BC-6344-9A82-5A18DF7E1BF7}" type="presParOf" srcId="{F5E2EA02-1243-CD4A-97B3-AF80B8687B49}" destId="{69615837-73C1-BE4F-B3BB-C301AE867E00}" srcOrd="2" destOrd="0" presId="urn:microsoft.com/office/officeart/2005/8/layout/default"/>
    <dgm:cxn modelId="{EDC315FE-4DF5-C14C-971D-C24AE754686C}" type="presParOf" srcId="{F5E2EA02-1243-CD4A-97B3-AF80B8687B49}" destId="{79115FAE-4DC5-B84E-BBEB-1328F8FEAFD6}" srcOrd="3" destOrd="0" presId="urn:microsoft.com/office/officeart/2005/8/layout/default"/>
    <dgm:cxn modelId="{0FCC2529-7983-4847-8753-DB82461B17C2}" type="presParOf" srcId="{F5E2EA02-1243-CD4A-97B3-AF80B8687B49}" destId="{7BC92B5A-EF4D-764D-BC02-F26161FE55F7}" srcOrd="4" destOrd="0" presId="urn:microsoft.com/office/officeart/2005/8/layout/default"/>
    <dgm:cxn modelId="{A68F2DE5-5CC0-4540-9527-5E81D5972FCC}" type="presParOf" srcId="{F5E2EA02-1243-CD4A-97B3-AF80B8687B49}" destId="{1F5C6411-777D-7946-BBEB-253F70DECDA8}" srcOrd="5" destOrd="0" presId="urn:microsoft.com/office/officeart/2005/8/layout/default"/>
    <dgm:cxn modelId="{F16801B8-3D23-DB4B-84F5-4266C9ECE67C}" type="presParOf" srcId="{F5E2EA02-1243-CD4A-97B3-AF80B8687B49}" destId="{B3A70199-8A47-CB45-B96F-CD4BCB2AEC1D}" srcOrd="6" destOrd="0" presId="urn:microsoft.com/office/officeart/2005/8/layout/default"/>
    <dgm:cxn modelId="{A0A44674-3366-9745-8325-9E2207B281AA}" type="presParOf" srcId="{F5E2EA02-1243-CD4A-97B3-AF80B8687B49}" destId="{F5ABE32F-57F5-8A4C-AFB5-F5C1C48E124F}" srcOrd="7" destOrd="0" presId="urn:microsoft.com/office/officeart/2005/8/layout/default"/>
    <dgm:cxn modelId="{B8395619-64A5-DD42-805F-6DCCEE2EC835}" type="presParOf" srcId="{F5E2EA02-1243-CD4A-97B3-AF80B8687B49}" destId="{652ADC72-45C9-A249-B230-E7949853BE23}" srcOrd="8" destOrd="0" presId="urn:microsoft.com/office/officeart/2005/8/layout/default"/>
    <dgm:cxn modelId="{4C3B5D77-AE41-1543-832B-88AEBC19D23B}" type="presParOf" srcId="{F5E2EA02-1243-CD4A-97B3-AF80B8687B49}" destId="{9288364C-3D07-B44A-83DA-3CB503DF49DA}" srcOrd="9" destOrd="0" presId="urn:microsoft.com/office/officeart/2005/8/layout/default"/>
    <dgm:cxn modelId="{FC9CC8CA-2C37-4549-96EA-B42E70BCD97E}" type="presParOf" srcId="{F5E2EA02-1243-CD4A-97B3-AF80B8687B49}" destId="{7A30A43B-BC7E-074E-AA25-0D8E4C672781}" srcOrd="10" destOrd="0" presId="urn:microsoft.com/office/officeart/2005/8/layout/default"/>
    <dgm:cxn modelId="{37647830-A88C-C145-AB98-590583E97316}" type="presParOf" srcId="{F5E2EA02-1243-CD4A-97B3-AF80B8687B49}" destId="{2AD132A4-94C8-8C43-B56A-F867BFA1FFBA}" srcOrd="11" destOrd="0" presId="urn:microsoft.com/office/officeart/2005/8/layout/default"/>
    <dgm:cxn modelId="{EECE2471-4CE5-E14E-AADE-977827954211}" type="presParOf" srcId="{F5E2EA02-1243-CD4A-97B3-AF80B8687B49}" destId="{12A1633F-DD9B-9546-82B6-8948059C0914}" srcOrd="12" destOrd="0" presId="urn:microsoft.com/office/officeart/2005/8/layout/default"/>
    <dgm:cxn modelId="{69FF865E-9AD3-EE43-A415-B8BDC2E97080}" type="presParOf" srcId="{F5E2EA02-1243-CD4A-97B3-AF80B8687B49}" destId="{6517BE07-29F5-4A41-AAAC-975349730468}" srcOrd="13" destOrd="0" presId="urn:microsoft.com/office/officeart/2005/8/layout/default"/>
    <dgm:cxn modelId="{05025477-DAC6-CC47-A4B2-E75059D0250A}" type="presParOf" srcId="{F5E2EA02-1243-CD4A-97B3-AF80B8687B49}" destId="{C08C880B-5E8E-7C44-9A33-3AFE328DE80E}" srcOrd="14" destOrd="0" presId="urn:microsoft.com/office/officeart/2005/8/layout/default"/>
    <dgm:cxn modelId="{6EB446E0-5816-FA4A-844A-B2D428AFC2BE}" type="presParOf" srcId="{F5E2EA02-1243-CD4A-97B3-AF80B8687B49}" destId="{53CDF04C-DBA6-2F43-AF97-BA331BEAACB5}" srcOrd="15" destOrd="0" presId="urn:microsoft.com/office/officeart/2005/8/layout/default"/>
    <dgm:cxn modelId="{9E5737AF-A57E-EF4F-8110-96BBECDE8612}" type="presParOf" srcId="{F5E2EA02-1243-CD4A-97B3-AF80B8687B49}" destId="{E70603AC-8D03-5546-B0BF-EF97EC789353}" srcOrd="16" destOrd="0" presId="urn:microsoft.com/office/officeart/2005/8/layout/default"/>
    <dgm:cxn modelId="{1C54E77E-5857-F84E-AE0D-7120DECB9E5F}" type="presParOf" srcId="{F5E2EA02-1243-CD4A-97B3-AF80B8687B49}" destId="{CFF0226E-77E5-5C4A-A597-5A466F9FC0A0}" srcOrd="17" destOrd="0" presId="urn:microsoft.com/office/officeart/2005/8/layout/default"/>
    <dgm:cxn modelId="{66BCFF52-41DD-8648-9EEF-C894307BE5C8}" type="presParOf" srcId="{F5E2EA02-1243-CD4A-97B3-AF80B8687B49}" destId="{CF714442-8B50-4442-AC99-FCDE02C931D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83DED-FAEC-A84B-9925-5E19ACD1F73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rgbClr val="D9BC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Long-term Healthcare benefits (Medicare &amp; Medicaid)</a:t>
          </a:r>
        </a:p>
      </dsp:txBody>
      <dsp:txXfrm>
        <a:off x="0" y="39687"/>
        <a:ext cx="3286125" cy="1971675"/>
      </dsp:txXfrm>
    </dsp:sp>
    <dsp:sp modelId="{C6B924CE-99A3-A44E-8FA7-1B2BB452BA4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rgbClr val="D9BC1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Probate</a:t>
          </a:r>
        </a:p>
      </dsp:txBody>
      <dsp:txXfrm>
        <a:off x="3614737" y="39687"/>
        <a:ext cx="3286125" cy="1971675"/>
      </dsp:txXfrm>
    </dsp:sp>
    <dsp:sp modelId="{16490508-DF47-8845-AFB2-A690569311E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rgbClr val="D9BC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Veteran’s Benefits</a:t>
          </a:r>
        </a:p>
      </dsp:txBody>
      <dsp:txXfrm>
        <a:off x="7229475" y="39687"/>
        <a:ext cx="3286125" cy="1971675"/>
      </dsp:txXfrm>
    </dsp:sp>
    <dsp:sp modelId="{16AB6AAE-2061-224B-9639-13692863333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rgbClr val="D9BC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Guardianship</a:t>
          </a:r>
        </a:p>
      </dsp:txBody>
      <dsp:txXfrm>
        <a:off x="0" y="2339975"/>
        <a:ext cx="3286125" cy="1971675"/>
      </dsp:txXfrm>
    </dsp:sp>
    <dsp:sp modelId="{B65ABCD6-BE34-7443-8540-C80E359C475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rgbClr val="D9BC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Special Needs Planning</a:t>
          </a:r>
        </a:p>
      </dsp:txBody>
      <dsp:txXfrm>
        <a:off x="3614737" y="2339975"/>
        <a:ext cx="3286125" cy="1971675"/>
      </dsp:txXfrm>
    </dsp:sp>
    <dsp:sp modelId="{87223DB0-9560-764B-95C7-CB451E5C8B76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rgbClr val="D9BC1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Estate Planning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41F7C-9F3E-374B-BDCA-CBE22089BAAD}">
      <dsp:nvSpPr>
        <dsp:cNvPr id="0" name=""/>
        <dsp:cNvSpPr/>
      </dsp:nvSpPr>
      <dsp:spPr>
        <a:xfrm>
          <a:off x="2458" y="883928"/>
          <a:ext cx="2397480" cy="60480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"Abuse”</a:t>
          </a:r>
        </a:p>
      </dsp:txBody>
      <dsp:txXfrm>
        <a:off x="2458" y="883928"/>
        <a:ext cx="2397480" cy="604800"/>
      </dsp:txXfrm>
    </dsp:sp>
    <dsp:sp modelId="{3F24D4F2-22E4-1B43-89A1-8C46DEE6E9A6}">
      <dsp:nvSpPr>
        <dsp:cNvPr id="0" name=""/>
        <dsp:cNvSpPr/>
      </dsp:nvSpPr>
      <dsp:spPr>
        <a:xfrm>
          <a:off x="2458" y="1488728"/>
          <a:ext cx="2397480" cy="391986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infliction of injury,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sexual abuse,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unreasonable confinement, intimidation, or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punishment that results in physical pain or injury, including mental injury; </a:t>
          </a:r>
        </a:p>
      </dsp:txBody>
      <dsp:txXfrm>
        <a:off x="2458" y="1488728"/>
        <a:ext cx="2397480" cy="3919860"/>
      </dsp:txXfrm>
    </dsp:sp>
    <dsp:sp modelId="{C95692DA-8E37-CF41-A197-EB2B1A5425C1}">
      <dsp:nvSpPr>
        <dsp:cNvPr id="0" name=""/>
        <dsp:cNvSpPr/>
      </dsp:nvSpPr>
      <dsp:spPr>
        <a:xfrm>
          <a:off x="2735586" y="883928"/>
          <a:ext cx="2397480" cy="60480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"Exploitation"  </a:t>
          </a:r>
        </a:p>
      </dsp:txBody>
      <dsp:txXfrm>
        <a:off x="2735586" y="883928"/>
        <a:ext cx="2397480" cy="604800"/>
      </dsp:txXfrm>
    </dsp:sp>
    <dsp:sp modelId="{91E93B26-1C21-C647-A453-560CEAB3F5B8}">
      <dsp:nvSpPr>
        <dsp:cNvPr id="0" name=""/>
        <dsp:cNvSpPr/>
      </dsp:nvSpPr>
      <dsp:spPr>
        <a:xfrm>
          <a:off x="2735586" y="1488728"/>
          <a:ext cx="2397480" cy="391986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Obtaining/using another's resources (funds, assets, or property),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by deception, intimidation, or similar means,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with the intent to deprive the person of those resources;</a:t>
          </a:r>
        </a:p>
      </dsp:txBody>
      <dsp:txXfrm>
        <a:off x="2735586" y="1488728"/>
        <a:ext cx="2397480" cy="3919860"/>
      </dsp:txXfrm>
    </dsp:sp>
    <dsp:sp modelId="{AAFF83A6-1F77-3542-93F1-1168AE0B52A0}">
      <dsp:nvSpPr>
        <dsp:cNvPr id="0" name=""/>
        <dsp:cNvSpPr/>
      </dsp:nvSpPr>
      <dsp:spPr>
        <a:xfrm>
          <a:off x="5468713" y="883928"/>
          <a:ext cx="2397480" cy="60480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“Neglect” </a:t>
          </a:r>
        </a:p>
      </dsp:txBody>
      <dsp:txXfrm>
        <a:off x="5468713" y="883928"/>
        <a:ext cx="2397480" cy="604800"/>
      </dsp:txXfrm>
    </dsp:sp>
    <dsp:sp modelId="{C6B34B02-61D1-BF45-8F86-DB6F26C4E9FC}">
      <dsp:nvSpPr>
        <dsp:cNvPr id="0" name=""/>
        <dsp:cNvSpPr/>
      </dsp:nvSpPr>
      <dsp:spPr>
        <a:xfrm>
          <a:off x="5468713" y="1488728"/>
          <a:ext cx="2397480" cy="391986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unable to obtain services Welfare and Health</a:t>
          </a:r>
        </a:p>
      </dsp:txBody>
      <dsp:txXfrm>
        <a:off x="5468713" y="1488728"/>
        <a:ext cx="2397480" cy="3919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F2A4E-A07A-944C-8F1A-C567E1B2AA9E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BE1CC-D063-AD45-A31E-03A3F58FED23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23,766 calls to report Neglect, abuse, exploitation</a:t>
          </a:r>
        </a:p>
      </dsp:txBody>
      <dsp:txXfrm>
        <a:off x="0" y="2379"/>
        <a:ext cx="6172199" cy="1622955"/>
      </dsp:txXfrm>
    </dsp:sp>
    <dsp:sp modelId="{45EFBE70-D5F2-1E42-9F13-EF80019D3986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B947D-77C3-734F-AC02-2011BC1C13F9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6,648 met the criteria for follow-up</a:t>
          </a:r>
        </a:p>
      </dsp:txBody>
      <dsp:txXfrm>
        <a:off x="0" y="1625334"/>
        <a:ext cx="6172199" cy="1622955"/>
      </dsp:txXfrm>
    </dsp:sp>
    <dsp:sp modelId="{3F58D263-0A8A-C744-8F79-57E469C0C682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2C503-CE4C-5B42-BD15-D5FBF0D92E84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&lt; 260 any charges filed</a:t>
          </a:r>
        </a:p>
      </dsp:txBody>
      <dsp:txXfrm>
        <a:off x="0" y="3248290"/>
        <a:ext cx="6172199" cy="1622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3B47F-A197-764D-BCE3-B2FA0EEF1E9B}">
      <dsp:nvSpPr>
        <dsp:cNvPr id="0" name=""/>
        <dsp:cNvSpPr/>
      </dsp:nvSpPr>
      <dsp:spPr>
        <a:xfrm>
          <a:off x="0" y="13664"/>
          <a:ext cx="6253721" cy="2426580"/>
        </a:xfrm>
        <a:prstGeom prst="roundRect">
          <a:avLst/>
        </a:prstGeom>
        <a:solidFill>
          <a:srgbClr val="D9BC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ptos Display" panose="02110004020202020204"/>
            </a:rPr>
            <a:t>1,782</a:t>
          </a:r>
          <a:r>
            <a:rPr lang="en-US" sz="6100" kern="1200" dirty="0"/>
            <a:t> Caregiver neglect</a:t>
          </a:r>
        </a:p>
      </dsp:txBody>
      <dsp:txXfrm>
        <a:off x="118456" y="132120"/>
        <a:ext cx="6016809" cy="2189668"/>
      </dsp:txXfrm>
    </dsp:sp>
    <dsp:sp modelId="{BEB2FBCF-ED65-F041-A0CB-0A0E0346D4CD}">
      <dsp:nvSpPr>
        <dsp:cNvPr id="0" name=""/>
        <dsp:cNvSpPr/>
      </dsp:nvSpPr>
      <dsp:spPr>
        <a:xfrm>
          <a:off x="0" y="2615924"/>
          <a:ext cx="6253721" cy="2426580"/>
        </a:xfrm>
        <a:prstGeom prst="roundRect">
          <a:avLst/>
        </a:prstGeom>
        <a:solidFill>
          <a:srgbClr val="D9BC1E">
            <a:alpha val="68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ptos Display" panose="02110004020202020204"/>
            </a:rPr>
            <a:t>3,555</a:t>
          </a:r>
          <a:r>
            <a:rPr lang="en-US" sz="6100" kern="1200" dirty="0"/>
            <a:t> Self Neglect</a:t>
          </a:r>
        </a:p>
      </dsp:txBody>
      <dsp:txXfrm>
        <a:off x="118456" y="2734380"/>
        <a:ext cx="6016809" cy="2189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8FE9-3202-354E-9069-D32D5C3969BC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90% family member/trusted friends</a:t>
          </a:r>
        </a:p>
      </dsp:txBody>
      <dsp:txXfrm>
        <a:off x="1283" y="673807"/>
        <a:ext cx="5006206" cy="3003723"/>
      </dsp:txXfrm>
    </dsp:sp>
    <dsp:sp modelId="{C08C880B-5E8E-7C44-9A33-3AFE328DE80E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rgbClr val="D9BC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10% strangers and scams</a:t>
          </a:r>
        </a:p>
      </dsp:txBody>
      <dsp:txXfrm>
        <a:off x="5508110" y="673807"/>
        <a:ext cx="5006206" cy="3003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8FE9-3202-354E-9069-D32D5C3969BC}">
      <dsp:nvSpPr>
        <dsp:cNvPr id="0" name=""/>
        <dsp:cNvSpPr/>
      </dsp:nvSpPr>
      <dsp:spPr>
        <a:xfrm>
          <a:off x="561444" y="702"/>
          <a:ext cx="2216893" cy="130564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Changes </a:t>
          </a:r>
          <a:r>
            <a:rPr lang="en-US" sz="2000" kern="1200" dirty="0">
              <a:latin typeface="Aptos Display" panose="02110004020202020204"/>
            </a:rPr>
            <a:t>in</a:t>
          </a:r>
          <a:r>
            <a:rPr lang="en-US" sz="2000" kern="1200" dirty="0"/>
            <a:t> appearance, health status, personal habits</a:t>
          </a:r>
        </a:p>
      </dsp:txBody>
      <dsp:txXfrm>
        <a:off x="561444" y="702"/>
        <a:ext cx="2216893" cy="1305646"/>
      </dsp:txXfrm>
    </dsp:sp>
    <dsp:sp modelId="{69615837-73C1-BE4F-B3BB-C301AE867E00}">
      <dsp:nvSpPr>
        <dsp:cNvPr id="0" name=""/>
        <dsp:cNvSpPr/>
      </dsp:nvSpPr>
      <dsp:spPr>
        <a:xfrm>
          <a:off x="2995786" y="117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 in Banking patterns, spending habits</a:t>
          </a:r>
        </a:p>
      </dsp:txBody>
      <dsp:txXfrm>
        <a:off x="2995786" y="1178"/>
        <a:ext cx="2174490" cy="1304694"/>
      </dsp:txXfrm>
    </dsp:sp>
    <dsp:sp modelId="{7BC92B5A-EF4D-764D-BC02-F26161FE55F7}">
      <dsp:nvSpPr>
        <dsp:cNvPr id="0" name=""/>
        <dsp:cNvSpPr/>
      </dsp:nvSpPr>
      <dsp:spPr>
        <a:xfrm>
          <a:off x="5387725" y="117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Unpaid bills, unread mail, piling up</a:t>
          </a:r>
        </a:p>
      </dsp:txBody>
      <dsp:txXfrm>
        <a:off x="5387725" y="1178"/>
        <a:ext cx="2174490" cy="1304694"/>
      </dsp:txXfrm>
    </dsp:sp>
    <dsp:sp modelId="{B3A70199-8A47-CB45-B96F-CD4BCB2AEC1D}">
      <dsp:nvSpPr>
        <dsp:cNvPr id="0" name=""/>
        <dsp:cNvSpPr/>
      </dsp:nvSpPr>
      <dsp:spPr>
        <a:xfrm>
          <a:off x="7779665" y="117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Missed appointments</a:t>
          </a:r>
        </a:p>
      </dsp:txBody>
      <dsp:txXfrm>
        <a:off x="7779665" y="1178"/>
        <a:ext cx="2174490" cy="1304694"/>
      </dsp:txXfrm>
    </dsp:sp>
    <dsp:sp modelId="{652ADC72-45C9-A249-B230-E7949853BE23}">
      <dsp:nvSpPr>
        <dsp:cNvPr id="0" name=""/>
        <dsp:cNvSpPr/>
      </dsp:nvSpPr>
      <dsp:spPr>
        <a:xfrm>
          <a:off x="582645" y="152379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Missing Personal Items</a:t>
          </a:r>
        </a:p>
      </dsp:txBody>
      <dsp:txXfrm>
        <a:off x="582645" y="1523798"/>
        <a:ext cx="2174490" cy="1304694"/>
      </dsp:txXfrm>
    </dsp:sp>
    <dsp:sp modelId="{7A30A43B-BC7E-074E-AA25-0D8E4C672781}">
      <dsp:nvSpPr>
        <dsp:cNvPr id="0" name=""/>
        <dsp:cNvSpPr/>
      </dsp:nvSpPr>
      <dsp:spPr>
        <a:xfrm>
          <a:off x="2974584" y="152379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Signs of confusion, social changes (less talkative, more guarded)</a:t>
          </a:r>
        </a:p>
      </dsp:txBody>
      <dsp:txXfrm>
        <a:off x="2974584" y="1523798"/>
        <a:ext cx="2174490" cy="1304694"/>
      </dsp:txXfrm>
    </dsp:sp>
    <dsp:sp modelId="{12A1633F-DD9B-9546-82B6-8948059C0914}">
      <dsp:nvSpPr>
        <dsp:cNvPr id="0" name=""/>
        <dsp:cNvSpPr/>
      </dsp:nvSpPr>
      <dsp:spPr>
        <a:xfrm>
          <a:off x="5366524" y="152379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 Display" panose="02110004020202020204"/>
            </a:rPr>
            <a:t>Change in</a:t>
          </a:r>
          <a:r>
            <a:rPr lang="en-US" sz="2000" kern="1200" dirty="0"/>
            <a:t> Physician, Attorney</a:t>
          </a:r>
        </a:p>
      </dsp:txBody>
      <dsp:txXfrm>
        <a:off x="5366524" y="1523798"/>
        <a:ext cx="2174490" cy="1304694"/>
      </dsp:txXfrm>
    </dsp:sp>
    <dsp:sp modelId="{C08C880B-5E8E-7C44-9A33-3AFE328DE80E}">
      <dsp:nvSpPr>
        <dsp:cNvPr id="0" name=""/>
        <dsp:cNvSpPr/>
      </dsp:nvSpPr>
      <dsp:spPr>
        <a:xfrm>
          <a:off x="7758464" y="1523798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Bruises and bandages</a:t>
          </a:r>
        </a:p>
      </dsp:txBody>
      <dsp:txXfrm>
        <a:off x="7758464" y="1523798"/>
        <a:ext cx="2174490" cy="1304694"/>
      </dsp:txXfrm>
    </dsp:sp>
    <dsp:sp modelId="{E70603AC-8D03-5546-B0BF-EF97EC789353}">
      <dsp:nvSpPr>
        <dsp:cNvPr id="0" name=""/>
        <dsp:cNvSpPr/>
      </dsp:nvSpPr>
      <dsp:spPr>
        <a:xfrm>
          <a:off x="2974584" y="3045941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Strange Visitors</a:t>
          </a:r>
        </a:p>
      </dsp:txBody>
      <dsp:txXfrm>
        <a:off x="2974584" y="3045941"/>
        <a:ext cx="2174490" cy="1304694"/>
      </dsp:txXfrm>
    </dsp:sp>
    <dsp:sp modelId="{CF714442-8B50-4442-AC99-FCDE02C931D7}">
      <dsp:nvSpPr>
        <dsp:cNvPr id="0" name=""/>
        <dsp:cNvSpPr/>
      </dsp:nvSpPr>
      <dsp:spPr>
        <a:xfrm>
          <a:off x="5366524" y="3045941"/>
          <a:ext cx="2174490" cy="130469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found Enthusiasm</a:t>
          </a:r>
        </a:p>
      </dsp:txBody>
      <dsp:txXfrm>
        <a:off x="5366524" y="3045941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51B34-E719-1147-AE9C-8E8CEF7F31B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C367-A0F0-6749-BE83-1F4AA458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Caregiver neglect is reported 1/57 acts</a:t>
            </a:r>
          </a:p>
          <a:p>
            <a:r>
              <a:rPr lang="en-US" dirty="0"/>
              <a:t>Financial 1/44</a:t>
            </a:r>
          </a:p>
          <a:p>
            <a:r>
              <a:rPr lang="en-US" dirty="0"/>
              <a:t>Physical 1/20</a:t>
            </a:r>
          </a:p>
          <a:p>
            <a:r>
              <a:rPr lang="en-US" dirty="0"/>
              <a:t>Psychological 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C367-A0F0-6749-BE83-1F4AA458D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Caregiver neglect is reported 1/57 acts</a:t>
            </a:r>
          </a:p>
          <a:p>
            <a:r>
              <a:rPr lang="en-US" dirty="0"/>
              <a:t>Financial 1/44</a:t>
            </a:r>
          </a:p>
          <a:p>
            <a:r>
              <a:rPr lang="en-US" dirty="0"/>
              <a:t>Physical 1/20</a:t>
            </a:r>
          </a:p>
          <a:p>
            <a:r>
              <a:rPr lang="en-US" dirty="0"/>
              <a:t>Psychological 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C367-A0F0-6749-BE83-1F4AA458D0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all abuse cases reported 38% are physical abuse, 24% is neglect, 16% psychological abuse, 14% if financial exploitation, 8% sexual abuse.</a:t>
            </a:r>
          </a:p>
          <a:p>
            <a:endParaRPr lang="en-US" dirty="0"/>
          </a:p>
          <a:p>
            <a:r>
              <a:rPr lang="en-US" dirty="0"/>
              <a:t>Of all financial exploitation, greater than 60% was done by family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C367-A0F0-6749-BE83-1F4AA458D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all abuse cases reported 38% are physical abuse, 24% is neglect, 16% psychological abuse, 14% if financial exploitation, 8% sexual abuse.</a:t>
            </a:r>
          </a:p>
          <a:p>
            <a:endParaRPr lang="en-US" dirty="0"/>
          </a:p>
          <a:p>
            <a:r>
              <a:rPr lang="en-US" dirty="0"/>
              <a:t>Of all financial exploitation, greater than 60% was done by family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C367-A0F0-6749-BE83-1F4AA458D0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084-3534-C2CF-38EA-739CE9BA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0DFCD-1DDE-8AC0-3A0A-910532BD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53AE4-1D96-A2DC-09CD-15DBEDA3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0038A-6761-F095-3389-EE8709BC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7D47-EAFB-C920-E985-9E5D2C7D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981C-4BD8-B9E2-515E-EEF9E5BD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F11B2-D57B-DF12-151B-70CF6AE4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C6266-96DA-E30C-1B69-0D554ACB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146CB-ED6B-F68B-551B-04DD219E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DB6B-3267-2EAC-64F6-0445DC44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BC77A-9B3E-9E96-759B-9BA8CA845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BA059-5D4A-A008-266E-C99C0173C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C80A-CBE0-CCF6-58CA-63FE7C6A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2D532-4DF9-D1FA-0CB0-3BCE1D06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7876-766B-C2D5-F292-F06B0693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9CB4-F820-40FE-246E-1EA0294B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7D94-8A32-8916-2C1B-0BFD9BC1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562EE-093F-0940-324F-1548BBF7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FF43-8FB0-CCA8-8AE3-184CE7D2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77C5-B211-7FB1-4AA4-C95C6ADC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FC7D-80DC-A959-ADA9-E9A29406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E5E8E-01EA-A9DC-8E94-DF6E33B89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AF917-39B9-76BD-52AB-75ED4682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3CA1-336E-96EA-1286-65B77B0B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1372-08FC-C29F-F29B-359A1D99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65A1-F5E0-47B1-2A37-81C72F8E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FAFA-C135-B335-52A8-A6D651F73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BDD7E-72F3-5571-36F2-ED971380C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F6AB-5446-0765-79AA-0748C2DA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217D-34CE-857F-02C8-7DA185B8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ACF1F-304A-4770-4378-FD32790C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52C0-EDD3-FFEA-C41D-A4342923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14679-4CC4-DEDE-5965-BDF0C43BC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4F0E-2689-AB8A-E1E3-BBD81A9E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D4E2C-9B22-37A0-8F7F-2E8F0FC7E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4BBF1-47FC-869F-8EED-FA55E9377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83E15-A82A-ACE7-A727-EFF5CD60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3CE44-C508-619A-7C29-7B89C609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2814C-2BB9-3D12-BB32-A9266519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9CB-186B-CD34-A7F9-CE0FF41C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A239D-5ACF-78EC-9A00-8AE09C42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EE13D-F077-36A1-AFA6-0A29C759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A4B84-559F-6D25-7B9B-5F67D07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7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4E3BB-543C-A07B-3761-E3662875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33624-E3AF-3F80-793B-6D42C40F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7E34D-A36E-0FCD-92B0-474594BF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9042-FB1F-418A-7B70-B4F7C2D3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1BEA-9067-D565-DD5E-F46002D6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FCCB-158B-FD56-C3CF-19C9BC27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73630-6C09-9558-24C8-FBFCCF54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E8482-5FD7-01CB-B4C9-F36E1579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E33F-B419-10FD-0D8B-83429F16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82F8-52C6-2684-6C60-90A74FA5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45E01-CCC6-26F7-212D-EFF6F3A56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00D4E-8BF1-8B89-3BB6-BBA4DBD5E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26B88-9B6C-F58D-5C7C-9BAD9EC2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DCA11-4D23-B1B2-CD19-138CCD52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779B3-A2A2-69C8-4168-E1883AAE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02181-F6D5-F7D0-ACD5-7710EFC8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27C8-42AD-4599-7F5C-73CEE0ADB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CA23-D131-D178-224B-2E556DAED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154328-74FB-1148-90EF-95ADC74AB48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2A757-F4A4-C615-6577-D7318B22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7B71-0E0E-1A47-A653-EE41DB7D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8CC77-1439-D54A-AC49-32B68E41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derlawguidance.com/" TargetMode="External"/><Relationship Id="rId2" Type="http://schemas.openxmlformats.org/officeDocument/2006/relationships/hyperlink" Target="mailto:info@elderlawguidanc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How to Identify Signs of Exploitation under Guardianship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C1BC-F27F-7717-A35B-D096F6F1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Scott E. Collins, Esq.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2" r="188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498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100">
                <a:solidFill>
                  <a:schemeClr val="bg1"/>
                </a:solidFill>
              </a:rPr>
              <a:t>One in ten seniors will be abused/exploited/neglected each year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3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64" y="1722476"/>
            <a:ext cx="7021513" cy="230832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Best Estimate is only 1/24 cases are reported</a:t>
            </a:r>
          </a:p>
        </p:txBody>
      </p:sp>
    </p:spTree>
    <p:extLst>
      <p:ext uri="{BB962C8B-B14F-4D97-AF65-F5344CB8AC3E}">
        <p14:creationId xmlns:p14="http://schemas.microsoft.com/office/powerpoint/2010/main" val="39592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82B774-D129-65EA-1BF9-3A046C6A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Neglect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635A2-65A5-F943-FE89-9C21E9C0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49655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73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64" y="1546146"/>
            <a:ext cx="7021513" cy="266098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Kentucky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is a mandatory reporting state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65190B-456B-A01F-70DC-1D2A62E1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21" y="4378344"/>
            <a:ext cx="2718249" cy="49008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KRS 209.030 (2)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98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0178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Any </a:t>
            </a:r>
            <a:r>
              <a:rPr lang="en-US" sz="4100" dirty="0">
                <a:solidFill>
                  <a:schemeClr val="bg1"/>
                </a:solidFill>
              </a:rPr>
              <a:t>person, having </a:t>
            </a:r>
            <a:r>
              <a:rPr lang="en-US" sz="5400" dirty="0">
                <a:solidFill>
                  <a:schemeClr val="bg1"/>
                </a:solidFill>
              </a:rPr>
              <a:t>reasonable</a:t>
            </a:r>
            <a:r>
              <a:rPr lang="en-US" sz="4100" dirty="0">
                <a:solidFill>
                  <a:schemeClr val="bg1"/>
                </a:solidFill>
              </a:rPr>
              <a:t> cause to </a:t>
            </a:r>
            <a:r>
              <a:rPr lang="en-US" sz="5300" dirty="0">
                <a:solidFill>
                  <a:schemeClr val="bg1"/>
                </a:solidFill>
              </a:rPr>
              <a:t>suspect</a:t>
            </a:r>
            <a:r>
              <a:rPr lang="en-US" sz="4100" dirty="0">
                <a:solidFill>
                  <a:schemeClr val="bg1"/>
                </a:solidFill>
              </a:rPr>
              <a:t> that an adult has suffered abuse, neglect, or exploitation, </a:t>
            </a:r>
            <a:r>
              <a:rPr lang="en-US" sz="5300" dirty="0">
                <a:solidFill>
                  <a:schemeClr val="bg1"/>
                </a:solidFill>
              </a:rPr>
              <a:t>shall</a:t>
            </a:r>
            <a:r>
              <a:rPr lang="en-US" sz="4100" dirty="0">
                <a:solidFill>
                  <a:schemeClr val="bg1"/>
                </a:solidFill>
              </a:rPr>
              <a:t> report. </a:t>
            </a:r>
            <a:r>
              <a:rPr lang="en-US" sz="4100" i="1" u="sng" dirty="0">
                <a:solidFill>
                  <a:schemeClr val="bg1"/>
                </a:solidFill>
              </a:rPr>
              <a:t>Death</a:t>
            </a:r>
            <a:r>
              <a:rPr lang="en-US" sz="4100" dirty="0">
                <a:solidFill>
                  <a:schemeClr val="bg1"/>
                </a:solidFill>
              </a:rPr>
              <a:t> of the adult does not </a:t>
            </a:r>
            <a:r>
              <a:rPr lang="en-US" sz="5300" dirty="0">
                <a:solidFill>
                  <a:schemeClr val="bg1"/>
                </a:solidFill>
              </a:rPr>
              <a:t>relieve</a:t>
            </a:r>
            <a:r>
              <a:rPr lang="en-US" sz="4100" dirty="0">
                <a:solidFill>
                  <a:schemeClr val="bg1"/>
                </a:solidFill>
              </a:rPr>
              <a:t> one of the responsibility.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500" y="2606858"/>
            <a:ext cx="4748016" cy="1645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</a:t>
            </a:r>
            <a:b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877-597-2331</a:t>
            </a:r>
          </a:p>
        </p:txBody>
      </p:sp>
    </p:spTree>
    <p:extLst>
      <p:ext uri="{BB962C8B-B14F-4D97-AF65-F5344CB8AC3E}">
        <p14:creationId xmlns:p14="http://schemas.microsoft.com/office/powerpoint/2010/main" val="7966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D2003-EEB7-0851-B506-BA646AFF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150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D9BC1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2B774-D129-65EA-1BF9-3A046C6A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Exploitation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635A2-65A5-F943-FE89-9C21E9C0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1999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9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4400" dirty="0"/>
              <a:t>Out of 23,766</a:t>
            </a:r>
            <a:br>
              <a:rPr lang="en-US" sz="4400" dirty="0"/>
            </a:br>
            <a:r>
              <a:rPr lang="en-US" sz="4400" dirty="0"/>
              <a:t>reports, of which 6,648 were</a:t>
            </a:r>
            <a:br>
              <a:rPr lang="en-US" sz="4400" dirty="0"/>
            </a:br>
            <a:r>
              <a:rPr lang="en-US" sz="4400" dirty="0"/>
              <a:t>deemed worthy of follow-up, BUT ONLY 1,773 were sent to the Guardianship Court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5" r="173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4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8A78A-88DD-68C2-9A86-54F48AC4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54819"/>
            <a:ext cx="6124576" cy="267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Spotting Neglect and Abuse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92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AD2003-EEB7-0851-B506-BA646AFF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150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D9BC1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2B774-D129-65EA-1BF9-3A046C6A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Signs of Neglect &amp; Abuse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635A2-65A5-F943-FE89-9C21E9C0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3697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52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EDF83-FC50-A746-93D3-6D1D0142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84175"/>
            <a:ext cx="4876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/>
              <a:t>is Elder Law?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2C8753-242F-4D3C-A81E-60B64203A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565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11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8A78A-88DD-68C2-9A86-54F48AC4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54819"/>
            <a:ext cx="6124576" cy="2678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Guardianship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A40C-04A7-540E-C981-D27D637B3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1,773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31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0"/>
            <a:ext cx="4605340" cy="3989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</a:rPr>
              <a:t>Guardianship is a complete removal of personal civil rights, and placing those in the hands of another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38" r="3" b="3"/>
          <a:stretch/>
        </p:blipFill>
        <p:spPr>
          <a:xfrm>
            <a:off x="5800734" y="1195820"/>
            <a:ext cx="5778856" cy="44726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0"/>
            <a:ext cx="4605340" cy="3989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</a:rPr>
              <a:t>Guardian oversees the responsibility for the person (living arrangements, healthcare, etc.)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Conservator controls the financial assets and </a:t>
            </a:r>
            <a:r>
              <a:rPr lang="en-US" sz="3100" dirty="0" err="1">
                <a:solidFill>
                  <a:schemeClr val="bg1"/>
                </a:solidFill>
              </a:rPr>
              <a:t>personalty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38" r="3" b="3"/>
          <a:stretch/>
        </p:blipFill>
        <p:spPr>
          <a:xfrm>
            <a:off x="5800734" y="1195820"/>
            <a:ext cx="5772558" cy="44663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981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Submission of an AOC Form for 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1. An Initial Inventory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2. An Annual Report of Income, Expenses, Final Balance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3. An Annual Report of Changes in Healthcare status &amp; Living arrangements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415D7-3E91-D6E2-42C2-C7B2EEE07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Control and Oversight does the Court Provide?</a:t>
            </a:r>
          </a:p>
        </p:txBody>
      </p:sp>
      <p:sp>
        <p:nvSpPr>
          <p:cNvPr id="1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500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50" y="367623"/>
            <a:ext cx="3668326" cy="5232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Guardian/ Conservator is to provide for the care of the Ward (who is highly vulnerable).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rgbClr val="FFFFFF"/>
                </a:solidFill>
              </a:rPr>
              <a:t>She is charged with managing the finances, assets, physical and emotional health and  </a:t>
            </a:r>
            <a:r>
              <a:rPr lang="en-US" sz="3000" dirty="0" err="1">
                <a:solidFill>
                  <a:srgbClr val="FFFFFF"/>
                </a:solidFill>
              </a:rPr>
              <a:t>well being</a:t>
            </a:r>
            <a:r>
              <a:rPr lang="en-US" sz="3000" dirty="0">
                <a:solidFill>
                  <a:srgbClr val="FFFFFF"/>
                </a:solidFill>
              </a:rPr>
              <a:t>.</a:t>
            </a:r>
            <a:endParaRPr lang="en-US" sz="3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792D97-EA43-DF29-350C-9C2649DCA25B}"/>
              </a:ext>
            </a:extLst>
          </p:cNvPr>
          <p:cNvSpPr txBox="1">
            <a:spLocks/>
          </p:cNvSpPr>
          <p:nvPr/>
        </p:nvSpPr>
        <p:spPr>
          <a:xfrm>
            <a:off x="4724399" y="364632"/>
            <a:ext cx="7051333" cy="454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5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However, once vetted and installed, Guardian/Conservator is essentially enrolled in an honor system. </a:t>
            </a:r>
            <a:endParaRPr lang="en-US" sz="51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975" r="3541"/>
          <a:stretch/>
        </p:blipFill>
        <p:spPr>
          <a:xfrm>
            <a:off x="4282052" y="1760"/>
            <a:ext cx="7908098" cy="68579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82" y="240478"/>
            <a:ext cx="5505449" cy="893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Options?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C3FBD4-1CCC-772C-5CA5-5CD5BFF38CF9}"/>
              </a:ext>
            </a:extLst>
          </p:cNvPr>
          <p:cNvSpPr txBox="1">
            <a:spLocks/>
          </p:cNvSpPr>
          <p:nvPr/>
        </p:nvSpPr>
        <p:spPr>
          <a:xfrm>
            <a:off x="680282" y="1283920"/>
            <a:ext cx="10826028" cy="41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 a party to the guardianship case: </a:t>
            </a:r>
            <a:endParaRPr lang="en-US">
              <a:solidFill>
                <a:schemeClr val="bg1"/>
              </a:solidFill>
              <a:latin typeface="Aptos Display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Ask that a care plan be part of the record.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Care plan should include detail of the needs to be addressed over the upcoming year.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Ask for the reviews to be done more frequently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Require that a team of advisors be consulted, state required frequency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Detail the required schedule of Doctors visits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 attorney is involved, ask that attorney to vet the spending on a monthly basis.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If no attorney, require bank/spending statements to other family members monthly.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Require a monthly weight record and doctor’s visits be provided monthly (to Court)!</a:t>
            </a:r>
          </a:p>
          <a:p>
            <a:pPr algn="l"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Ask for a Court Appointed Guardian (Cabinet)</a:t>
            </a:r>
          </a:p>
          <a:p>
            <a:pPr algn="l">
              <a:spcBef>
                <a:spcPts val="1000"/>
              </a:spcBef>
            </a:pP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C3BB6-09AF-A84A-B2D7-D5F32ABC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FBD6-79B7-B24A-AEDA-B06A4E92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</a:rPr>
              <a:t>Scott Collins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info@elderlawguidance.com</a:t>
            </a: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</a:rPr>
              <a:t>Elder Law Guidance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859-544-6012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www.ElderLawGuidance.com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08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3ED00-4AB3-2F48-98F0-9E6A358D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ELDER LAW GUIDANCE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FB688-B393-534D-A392-A29F4B9E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18" b="7718"/>
          <a:stretch/>
        </p:blipFill>
        <p:spPr>
          <a:xfrm>
            <a:off x="20" y="0"/>
            <a:ext cx="12191980" cy="4034338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2C82C-561F-F47C-3F9B-D1F462CBC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7"/>
            <a:ext cx="5692774" cy="14836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Richmond, KY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859-544-6012</a:t>
            </a:r>
          </a:p>
          <a:p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info@elderlawguidance.com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968" r="548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How to Identify Signs of Exploitation under Guardianship</a:t>
            </a:r>
            <a:endParaRPr lang="en-US" sz="5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968" r="548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841" y="646904"/>
            <a:ext cx="8307053" cy="238760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1. Focus on Exploitation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2. Understanding Guardianship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3. How can that protective role be an incubator for exploitation?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65190B-456B-A01F-70DC-1D2A62E1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35" y="3681661"/>
            <a:ext cx="2438557" cy="1202341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 Issues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968" r="548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54" y="3714492"/>
            <a:ext cx="8307053" cy="2097915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1. Focus on Exploitation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2. Understanding Guardianship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3. How can that protective role be an incubator for exploitation?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65190B-456B-A01F-70DC-1D2A62E1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7" y="1058172"/>
            <a:ext cx="5505449" cy="1655762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APS Reports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Adult Protective Services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BC1E"/>
            </a:gs>
            <a:gs pos="70000">
              <a:srgbClr val="D9BC1E"/>
            </a:gs>
            <a:gs pos="100000">
              <a:schemeClr val="bg2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2FD7-F2BF-813D-72E8-3C27AE2D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4104"/>
            <a:ext cx="3250949" cy="1600200"/>
          </a:xfrm>
        </p:spPr>
        <p:txBody>
          <a:bodyPr/>
          <a:lstStyle/>
          <a:p>
            <a:r>
              <a:rPr lang="en-US" dirty="0"/>
              <a:t>Abuse</a:t>
            </a:r>
            <a:br>
              <a:rPr lang="en-US" dirty="0"/>
            </a:br>
            <a:r>
              <a:rPr lang="en-US" dirty="0"/>
              <a:t>Exploitation &amp;</a:t>
            </a:r>
            <a:br>
              <a:rPr lang="en-US" dirty="0"/>
            </a:br>
            <a:r>
              <a:rPr lang="en-US" dirty="0"/>
              <a:t>Neglect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7546927-D5AC-D963-3FCD-F733991BD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44295"/>
              </p:ext>
            </p:extLst>
          </p:nvPr>
        </p:nvGraphicFramePr>
        <p:xfrm>
          <a:off x="3968331" y="282742"/>
          <a:ext cx="7868653" cy="629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5EB4F-E276-CA46-89FE-E04CDC6F5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64304"/>
            <a:ext cx="3932237" cy="2704683"/>
          </a:xfrm>
        </p:spPr>
        <p:txBody>
          <a:bodyPr/>
          <a:lstStyle/>
          <a:p>
            <a:r>
              <a:rPr lang="en-US" dirty="0"/>
              <a:t>KRS 209.020 (8) (9)</a:t>
            </a:r>
          </a:p>
        </p:txBody>
      </p:sp>
    </p:spTree>
    <p:extLst>
      <p:ext uri="{BB962C8B-B14F-4D97-AF65-F5344CB8AC3E}">
        <p14:creationId xmlns:p14="http://schemas.microsoft.com/office/powerpoint/2010/main" val="124437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BC1E"/>
            </a:gs>
            <a:gs pos="39000">
              <a:srgbClr val="D9BC1E"/>
            </a:gs>
            <a:gs pos="99765">
              <a:srgbClr val="AFAFAD"/>
            </a:gs>
            <a:gs pos="99531">
              <a:srgbClr val="AFAFAC"/>
            </a:gs>
            <a:gs pos="99062">
              <a:srgbClr val="B0AFAA"/>
            </a:gs>
            <a:gs pos="98125">
              <a:srgbClr val="B1AFA5"/>
            </a:gs>
            <a:gs pos="96250">
              <a:srgbClr val="B4B09C"/>
            </a:gs>
            <a:gs pos="76000">
              <a:srgbClr val="B9B28A"/>
            </a:gs>
            <a:gs pos="62000">
              <a:srgbClr val="C4B566"/>
            </a:gs>
            <a:gs pos="100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8F37-9F16-3F61-7F0F-C5CAF0C0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Kentucky</a:t>
            </a:r>
            <a:br>
              <a:rPr lang="en-US" dirty="0"/>
            </a:br>
            <a:r>
              <a:rPr lang="en-US" dirty="0"/>
              <a:t>A. P. S.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2AAE1D-A444-0B5C-5E22-8A772CB4A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11021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B67F1-C4A9-2C18-6403-420E2B1E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dirty="0"/>
              <a:t>Adult Protective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5D778-ABB6-7064-B631-2862A19B3590}"/>
              </a:ext>
            </a:extLst>
          </p:cNvPr>
          <p:cNvSpPr txBox="1"/>
          <p:nvPr/>
        </p:nvSpPr>
        <p:spPr>
          <a:xfrm>
            <a:off x="839788" y="6003758"/>
            <a:ext cx="982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Based upon most recent data *2022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8861D-102A-1397-4C20-29FBD3E739EC}"/>
              </a:ext>
            </a:extLst>
          </p:cNvPr>
          <p:cNvSpPr txBox="1"/>
          <p:nvPr/>
        </p:nvSpPr>
        <p:spPr>
          <a:xfrm>
            <a:off x="739833" y="3314919"/>
            <a:ext cx="281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Seniors are considered adults age 60 and above</a:t>
            </a:r>
          </a:p>
        </p:txBody>
      </p:sp>
    </p:spTree>
    <p:extLst>
      <p:ext uri="{BB962C8B-B14F-4D97-AF65-F5344CB8AC3E}">
        <p14:creationId xmlns:p14="http://schemas.microsoft.com/office/powerpoint/2010/main" val="137691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E167084-1826-B4E6-29D6-A0B44AAD6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78A9B-466F-673A-9F8A-EC3C0E03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64" y="1722476"/>
            <a:ext cx="7021513" cy="230832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Each year Elderly Americans lose $36.5 billion through financial neglect</a:t>
            </a:r>
          </a:p>
        </p:txBody>
      </p:sp>
    </p:spTree>
    <p:extLst>
      <p:ext uri="{BB962C8B-B14F-4D97-AF65-F5344CB8AC3E}">
        <p14:creationId xmlns:p14="http://schemas.microsoft.com/office/powerpoint/2010/main" val="12769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18F9968724046A5B1922F5BE6BCF0" ma:contentTypeVersion="20" ma:contentTypeDescription="Create a new document." ma:contentTypeScope="" ma:versionID="4c30108537868a8bee2abb21a1956ed4">
  <xsd:schema xmlns:xsd="http://www.w3.org/2001/XMLSchema" xmlns:xs="http://www.w3.org/2001/XMLSchema" xmlns:p="http://schemas.microsoft.com/office/2006/metadata/properties" xmlns:ns1="http://schemas.microsoft.com/sharepoint/v3" xmlns:ns2="4665fedd-8def-4cb3-8bdb-c539d4f67db1" xmlns:ns3="f9550d2d-d04a-440f-ac5d-a6e748cc7561" targetNamespace="http://schemas.microsoft.com/office/2006/metadata/properties" ma:root="true" ma:fieldsID="10deda1e39dd85349d8014955c38c6b8" ns1:_="" ns2:_="" ns3:_="">
    <xsd:import namespace="http://schemas.microsoft.com/sharepoint/v3"/>
    <xsd:import namespace="4665fedd-8def-4cb3-8bdb-c539d4f67db1"/>
    <xsd:import namespace="f9550d2d-d04a-440f-ac5d-a6e748cc7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5fedd-8def-4cb3-8bdb-c539d4f67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3c2c3f6-e1e3-4361-a031-e5e084a5cb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50d2d-d04a-440f-ac5d-a6e748cc7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d602fd0-050c-4f6c-9cc8-fd4eb5842aa1}" ma:internalName="TaxCatchAll" ma:showField="CatchAllData" ma:web="f9550d2d-d04a-440f-ac5d-a6e748cc7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665fedd-8def-4cb3-8bdb-c539d4f67db1">
      <Terms xmlns="http://schemas.microsoft.com/office/infopath/2007/PartnerControls"/>
    </lcf76f155ced4ddcb4097134ff3c332f>
    <TaxCatchAll xmlns="f9550d2d-d04a-440f-ac5d-a6e748cc75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00C4FA-C2C2-4D32-B2E9-2EB134C67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65fedd-8def-4cb3-8bdb-c539d4f67db1"/>
    <ds:schemaRef ds:uri="f9550d2d-d04a-440f-ac5d-a6e748cc7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A1AA4-2BA9-44B6-9B8B-B23F36C865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665fedd-8def-4cb3-8bdb-c539d4f67db1"/>
    <ds:schemaRef ds:uri="f9550d2d-d04a-440f-ac5d-a6e748cc7561"/>
  </ds:schemaRefs>
</ds:datastoreItem>
</file>

<file path=customXml/itemProps3.xml><?xml version="1.0" encoding="utf-8"?>
<ds:datastoreItem xmlns:ds="http://schemas.openxmlformats.org/officeDocument/2006/customXml" ds:itemID="{21079755-1FD9-42BB-83D3-5A3D2EE190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858</Words>
  <Application>Microsoft Office PowerPoint</Application>
  <PresentationFormat>Widescreen</PresentationFormat>
  <Paragraphs>112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Theme</vt:lpstr>
      <vt:lpstr>How to Identify Signs of Exploitation under Guardianship</vt:lpstr>
      <vt:lpstr>What is Elder Law?</vt:lpstr>
      <vt:lpstr>ELDER LAW GUIDANCE</vt:lpstr>
      <vt:lpstr>How to Identify Signs of Exploitation under Guardianship</vt:lpstr>
      <vt:lpstr>1. Focus on Exploitation 2. Understanding Guardianship 3. How can that protective role be an incubator for exploitation?</vt:lpstr>
      <vt:lpstr>1. Focus on Exploitation 2. Understanding Guardianship 3. How can that protective role be an incubator for exploitation?</vt:lpstr>
      <vt:lpstr>Abuse Exploitation &amp; Neglect </vt:lpstr>
      <vt:lpstr> Kentucky A. P. S.</vt:lpstr>
      <vt:lpstr>Each year Elderly Americans lose $36.5 billion through financial neglect</vt:lpstr>
      <vt:lpstr>One in ten seniors will be abused/exploited/neglected each year</vt:lpstr>
      <vt:lpstr>Best Estimate is only 1/24 cases are reported</vt:lpstr>
      <vt:lpstr>Neglect Cases</vt:lpstr>
      <vt:lpstr>Kentucky is a mandatory reporting state</vt:lpstr>
      <vt:lpstr>Any person, having reasonable cause to suspect that an adult has suffered abuse, neglect, or exploitation, shall report. Death of the adult does not relieve one of the responsibility.</vt:lpstr>
      <vt:lpstr>Report  877-597-2331</vt:lpstr>
      <vt:lpstr>Exploitation Cases</vt:lpstr>
      <vt:lpstr>Out of 23,766 reports, of which 6,648 were deemed worthy of follow-up, BUT ONLY 1,773 were sent to the Guardianship Court</vt:lpstr>
      <vt:lpstr>Spotting Neglect and Abuse</vt:lpstr>
      <vt:lpstr>Signs of Neglect &amp; Abuse</vt:lpstr>
      <vt:lpstr>Guardianship Cases</vt:lpstr>
      <vt:lpstr>Guardianship is a complete removal of personal civil rights, and placing those in the hands of another</vt:lpstr>
      <vt:lpstr>Guardian oversees the responsibility for the person (living arrangements, healthcare, etc.)  Conservator controls the financial assets and personalty</vt:lpstr>
      <vt:lpstr> Submission of an AOC Form for  1. An Initial Inventory 2. An Annual Report of Income, Expenses, Final Balance 3. An Annual Report of Changes in Healthcare status &amp; Living arrangements </vt:lpstr>
      <vt:lpstr>Guardian/ Conservator is to provide for the care of the Ward (who is highly vulnerable).  She is charged with managing the finances, assets, physical and emotional health and  well being.</vt:lpstr>
      <vt:lpstr>Options?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Collins</dc:creator>
  <cp:lastModifiedBy>Melany Aldridge</cp:lastModifiedBy>
  <cp:revision>204</cp:revision>
  <dcterms:created xsi:type="dcterms:W3CDTF">2024-09-18T15:05:08Z</dcterms:created>
  <dcterms:modified xsi:type="dcterms:W3CDTF">2024-09-19T14:15:51Z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0x0101006AB18F9968724046A5B1922F5BE6BCF0</vt:lpwstr>
  </property>
  <property fmtid="{D5CDD505-2E9C-101B-9397-08002B2CF9AE}" pid="3" name="MediaServiceImageTags">
    <vt:lpwstr/>
  </property>
</Properties>
</file>